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646" r:id="rId2"/>
    <p:sldId id="650" r:id="rId3"/>
    <p:sldId id="682" r:id="rId4"/>
    <p:sldId id="676" r:id="rId5"/>
    <p:sldId id="680" r:id="rId6"/>
    <p:sldId id="681" r:id="rId7"/>
    <p:sldId id="669" r:id="rId8"/>
    <p:sldId id="670" r:id="rId9"/>
    <p:sldId id="683" r:id="rId10"/>
    <p:sldId id="585" r:id="rId11"/>
    <p:sldId id="663" r:id="rId12"/>
    <p:sldId id="666" r:id="rId13"/>
    <p:sldId id="667" r:id="rId14"/>
    <p:sldId id="668" r:id="rId15"/>
    <p:sldId id="655" r:id="rId16"/>
    <p:sldId id="685" r:id="rId17"/>
    <p:sldId id="656" r:id="rId18"/>
    <p:sldId id="657" r:id="rId19"/>
    <p:sldId id="662" r:id="rId20"/>
    <p:sldId id="693" r:id="rId21"/>
    <p:sldId id="677" r:id="rId22"/>
    <p:sldId id="689" r:id="rId23"/>
    <p:sldId id="690" r:id="rId24"/>
    <p:sldId id="691" r:id="rId25"/>
    <p:sldId id="692" r:id="rId26"/>
    <p:sldId id="694" r:id="rId27"/>
    <p:sldId id="644" r:id="rId28"/>
    <p:sldId id="686" r:id="rId29"/>
    <p:sldId id="687" r:id="rId30"/>
    <p:sldId id="684" r:id="rId31"/>
    <p:sldId id="675" r:id="rId32"/>
    <p:sldId id="674" r:id="rId33"/>
  </p:sldIdLst>
  <p:sldSz cx="9144000" cy="6858000" type="screen4x3"/>
  <p:notesSz cx="6562725" cy="86868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arzyna Weron" initials="KW" lastIdx="1" clrIdx="0">
    <p:extLst>
      <p:ext uri="{19B8F6BF-5375-455C-9EA6-DF929625EA0E}">
        <p15:presenceInfo xmlns:p15="http://schemas.microsoft.com/office/powerpoint/2012/main" userId="d9fe253a0597ff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  <a:srgbClr val="5AB36B"/>
    <a:srgbClr val="FFCC00"/>
    <a:srgbClr val="0064C8"/>
    <a:srgbClr val="5A005A"/>
    <a:srgbClr val="000064"/>
    <a:srgbClr val="0000B4"/>
    <a:srgbClr val="B40000"/>
    <a:srgbClr val="640064"/>
    <a:srgbClr val="000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368" autoAdjust="0"/>
    <p:restoredTop sz="94673" autoAdjust="0"/>
  </p:normalViewPr>
  <p:slideViewPr>
    <p:cSldViewPr snapToObjects="1">
      <p:cViewPr varScale="1">
        <p:scale>
          <a:sx n="85" d="100"/>
          <a:sy n="85" d="100"/>
        </p:scale>
        <p:origin x="561" y="4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5118"/>
    </p:cViewPr>
  </p:sorterViewPr>
  <p:notesViewPr>
    <p:cSldViewPr snapToObjects="1">
      <p:cViewPr varScale="1">
        <p:scale>
          <a:sx n="75" d="100"/>
          <a:sy n="75" d="100"/>
        </p:scale>
        <p:origin x="238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717925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633AAF1-7966-4F10-9433-CD5328D0B944}" type="datetimeFigureOut">
              <a:rPr lang="pl-PL"/>
              <a:pPr>
                <a:defRPr/>
              </a:pPr>
              <a:t>11.09.2023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717925" y="8250238"/>
            <a:ext cx="2843213" cy="4349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B8F1E2-4B0F-41C5-AFFB-2803A101DDA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140484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717925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DB58E2-48BD-4387-97EF-C9D30A676E9D}" type="datetimeFigureOut">
              <a:rPr lang="pl-PL"/>
              <a:pPr>
                <a:defRPr/>
              </a:pPr>
              <a:t>11.09.2023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55638" y="4125913"/>
            <a:ext cx="525145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717925" y="8250238"/>
            <a:ext cx="2843213" cy="4349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B5BD2F3-24E7-4442-9546-5BAA2B6097C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80285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3491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5640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00634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550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5813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193592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60655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22470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0853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190595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3685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92400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97577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78866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29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8722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30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110856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31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87909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32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5218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7385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8407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52801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168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99062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11575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BD2F3-24E7-4442-9546-5BAA2B6097C7}" type="slidenum">
              <a:rPr lang="pl-PL" altLang="pl-PL" smtClean="0"/>
              <a:pPr/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7976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949950"/>
            <a:ext cx="11890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dirty="0"/>
              <a:t>Kliknij ikonę, aby dodać obraz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9785480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01FED66-3F12-4158-9158-20EDCCF9964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618104940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949950"/>
            <a:ext cx="11890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176313362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4412590-CBFA-4ED6-8143-7B1B102FB84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4267059807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9906066-E78A-4941-92E1-926FF61C618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dirty="0"/>
              <a:t>Kliknij ikonę, aby dodać obraz</a:t>
            </a:r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6106656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9C9E329-6B8D-4A37-9159-06744D991B0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444568272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46BADA0-16B2-4478-AE7F-3DE498FA182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dirty="0"/>
              <a:t>Kliknij, aby edytować style wzorca 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4769335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29820E0-94CA-4E0C-8AFB-1CF2FD248BE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43121948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AF0A348B-E50E-4E1D-81CA-96040319501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55076604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5E824A9-A230-4E5D-B6B9-89CF702E8E9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862087024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8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49.svg"/><Relationship Id="rId9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3ED967-B861-43CD-B239-067429A5C2C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05690" y="116632"/>
            <a:ext cx="7812360" cy="6552728"/>
          </a:xfrm>
        </p:spPr>
        <p:txBody>
          <a:bodyPr/>
          <a:lstStyle/>
          <a:p>
            <a:pPr algn="ctr"/>
            <a:r>
              <a:rPr lang="en-US" sz="4400" dirty="0"/>
              <a:t>Depolarizing effect of strategic anti</a:t>
            </a:r>
            <a:r>
              <a:rPr lang="pl-PL" sz="4400" dirty="0"/>
              <a:t>-</a:t>
            </a:r>
            <a:r>
              <a:rPr lang="en-US" sz="4400" dirty="0"/>
              <a:t>conformity </a:t>
            </a:r>
            <a:br>
              <a:rPr lang="pl-PL" sz="4400" dirty="0"/>
            </a:br>
            <a:r>
              <a:rPr lang="en-US" sz="3200" b="0" dirty="0"/>
              <a:t>insights from the three-state q-voter</a:t>
            </a:r>
            <a:r>
              <a:rPr lang="pl-PL" sz="3200" b="0" dirty="0"/>
              <a:t> </a:t>
            </a:r>
            <a:r>
              <a:rPr lang="en-US" sz="3200" b="0" dirty="0"/>
              <a:t>model with bounded confidence</a:t>
            </a:r>
          </a:p>
          <a:p>
            <a:endParaRPr lang="pl-PL" dirty="0"/>
          </a:p>
          <a:p>
            <a:endParaRPr lang="pl-PL" dirty="0"/>
          </a:p>
          <a:p>
            <a:pPr algn="ctr"/>
            <a:r>
              <a:rPr lang="en-US" sz="3200" dirty="0"/>
              <a:t>Katarzyna </a:t>
            </a:r>
            <a:r>
              <a:rPr lang="en-US" sz="3200" dirty="0" err="1"/>
              <a:t>Sznajd</a:t>
            </a:r>
            <a:r>
              <a:rPr lang="en-US" sz="3200" dirty="0"/>
              <a:t>-Weron </a:t>
            </a:r>
          </a:p>
          <a:p>
            <a:pPr algn="ctr"/>
            <a:r>
              <a:rPr lang="en-US" sz="3200" b="0" dirty="0"/>
              <a:t>Faculty of Management</a:t>
            </a:r>
          </a:p>
          <a:p>
            <a:pPr algn="ctr"/>
            <a:r>
              <a:rPr lang="en-US" sz="3200" b="0" dirty="0"/>
              <a:t>MMM ETH Workshop</a:t>
            </a:r>
          </a:p>
        </p:txBody>
      </p:sp>
    </p:spTree>
    <p:extLst>
      <p:ext uri="{BB962C8B-B14F-4D97-AF65-F5344CB8AC3E}">
        <p14:creationId xmlns:p14="http://schemas.microsoft.com/office/powerpoint/2010/main" val="2416575826"/>
      </p:ext>
    </p:extLst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DD8CFC2-329B-42CE-83A2-6F80F6D4BA99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A9F40C-E6DE-4630-86FC-6006BF00128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1560" y="1700808"/>
            <a:ext cx="8496944" cy="2232248"/>
          </a:xfrm>
        </p:spPr>
        <p:txBody>
          <a:bodyPr/>
          <a:lstStyle/>
          <a:p>
            <a:pPr algn="ctr"/>
            <a:r>
              <a:rPr lang="en-US" i="1" dirty="0"/>
              <a:t>Many conflicts grow as people </a:t>
            </a:r>
            <a:br>
              <a:rPr lang="pl-PL" i="1" dirty="0"/>
            </a:br>
            <a:r>
              <a:rPr lang="en-US" i="1" dirty="0"/>
              <a:t>on both sides talk mostly </a:t>
            </a:r>
            <a:br>
              <a:rPr lang="pl-PL" i="1" dirty="0"/>
            </a:br>
            <a:r>
              <a:rPr lang="en-US" i="1" dirty="0"/>
              <a:t>with like-minded others.</a:t>
            </a:r>
            <a:endParaRPr lang="pl-PL" i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AE65899-A57F-4675-92B1-8C9A40599988}"/>
              </a:ext>
            </a:extLst>
          </p:cNvPr>
          <p:cNvSpPr txBox="1"/>
          <p:nvPr/>
        </p:nvSpPr>
        <p:spPr>
          <a:xfrm>
            <a:off x="4427984" y="4509120"/>
            <a:ext cx="4069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David G. 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Myers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 (2010), </a:t>
            </a:r>
            <a:b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pl-P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Psychology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, 10th Edition,</a:t>
            </a:r>
          </a:p>
          <a:p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 282</a:t>
            </a:r>
          </a:p>
        </p:txBody>
      </p:sp>
    </p:spTree>
    <p:extLst>
      <p:ext uri="{BB962C8B-B14F-4D97-AF65-F5344CB8AC3E}">
        <p14:creationId xmlns:p14="http://schemas.microsoft.com/office/powerpoint/2010/main" val="1721672388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23">
            <a:extLst>
              <a:ext uri="{FF2B5EF4-FFF2-40B4-BE49-F238E27FC236}">
                <a16:creationId xmlns:a16="http://schemas.microsoft.com/office/drawing/2014/main" id="{DB3BDA16-61F1-49A9-9385-B6ADF1F44C71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D2A739B-1A29-49B5-9A57-99687E03BA66}"/>
              </a:ext>
            </a:extLst>
          </p:cNvPr>
          <p:cNvGrpSpPr/>
          <p:nvPr/>
        </p:nvGrpSpPr>
        <p:grpSpPr>
          <a:xfrm>
            <a:off x="4094866" y="1556792"/>
            <a:ext cx="1008000" cy="1008112"/>
            <a:chOff x="2127232" y="2240868"/>
            <a:chExt cx="1008000" cy="1008112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352A0DBD-A467-4729-90A9-43296464AD37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4128FAEA-2608-457F-9CB7-C36045A76643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32" name="Grafika 31" descr="Użytkownik">
                <a:extLst>
                  <a:ext uri="{FF2B5EF4-FFF2-40B4-BE49-F238E27FC236}">
                    <a16:creationId xmlns:a16="http://schemas.microsoft.com/office/drawing/2014/main" id="{E4B4248E-0DAC-4D01-AF36-B8E986271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pole tekstowe 32">
                <a:extLst>
                  <a:ext uri="{FF2B5EF4-FFF2-40B4-BE49-F238E27FC236}">
                    <a16:creationId xmlns:a16="http://schemas.microsoft.com/office/drawing/2014/main" id="{0BF7BFB1-6520-40B6-835A-403B9CBFC098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4E8F42DB-142A-4F70-BDBC-ECD8F40A167E}"/>
              </a:ext>
            </a:extLst>
          </p:cNvPr>
          <p:cNvGrpSpPr/>
          <p:nvPr/>
        </p:nvGrpSpPr>
        <p:grpSpPr>
          <a:xfrm>
            <a:off x="7007868" y="1556792"/>
            <a:ext cx="1008000" cy="1008112"/>
            <a:chOff x="3509566" y="3472205"/>
            <a:chExt cx="1008000" cy="1008112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816F3988-B6C8-4087-B4BE-F12233B540BD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37" name="Grupa 36">
              <a:extLst>
                <a:ext uri="{FF2B5EF4-FFF2-40B4-BE49-F238E27FC236}">
                  <a16:creationId xmlns:a16="http://schemas.microsoft.com/office/drawing/2014/main" id="{73E1743D-A1DC-4049-8764-21122E51B519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38" name="Grafika 37" descr="Użytkownik">
                <a:extLst>
                  <a:ext uri="{FF2B5EF4-FFF2-40B4-BE49-F238E27FC236}">
                    <a16:creationId xmlns:a16="http://schemas.microsoft.com/office/drawing/2014/main" id="{D5433917-4683-4657-B905-6B24064AD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4F8CF4DF-4537-4F24-96FB-278763E343B7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D1860074-4B71-42E3-8A62-10C195971795}"/>
              </a:ext>
            </a:extLst>
          </p:cNvPr>
          <p:cNvGrpSpPr/>
          <p:nvPr/>
        </p:nvGrpSpPr>
        <p:grpSpPr>
          <a:xfrm>
            <a:off x="1177108" y="1556792"/>
            <a:ext cx="1008000" cy="1008112"/>
            <a:chOff x="1028546" y="3904128"/>
            <a:chExt cx="1008000" cy="1008112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62CE5212-111F-4919-A399-D0686E62BAC3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0" name="Grupa 59">
              <a:extLst>
                <a:ext uri="{FF2B5EF4-FFF2-40B4-BE49-F238E27FC236}">
                  <a16:creationId xmlns:a16="http://schemas.microsoft.com/office/drawing/2014/main" id="{E9207EEB-116B-4E16-9831-551994EE83A4}"/>
                </a:ext>
              </a:extLst>
            </p:cNvPr>
            <p:cNvGrpSpPr/>
            <p:nvPr/>
          </p:nvGrpSpPr>
          <p:grpSpPr>
            <a:xfrm>
              <a:off x="1100554" y="3904128"/>
              <a:ext cx="914400" cy="914400"/>
              <a:chOff x="1348906" y="404664"/>
              <a:chExt cx="914400" cy="914400"/>
            </a:xfrm>
          </p:grpSpPr>
          <p:pic>
            <p:nvPicPr>
              <p:cNvPr id="61" name="Grafika 60" descr="Użytkownik">
                <a:extLst>
                  <a:ext uri="{FF2B5EF4-FFF2-40B4-BE49-F238E27FC236}">
                    <a16:creationId xmlns:a16="http://schemas.microsoft.com/office/drawing/2014/main" id="{72432C65-2584-4218-BA80-051E7FBEE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48906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pole tekstowe 61">
                <a:extLst>
                  <a:ext uri="{FF2B5EF4-FFF2-40B4-BE49-F238E27FC236}">
                    <a16:creationId xmlns:a16="http://schemas.microsoft.com/office/drawing/2014/main" id="{F369CA2E-558F-4C4A-90E0-424E560161BD}"/>
                  </a:ext>
                </a:extLst>
              </p:cNvPr>
              <p:cNvSpPr txBox="1"/>
              <p:nvPr/>
            </p:nvSpPr>
            <p:spPr>
              <a:xfrm>
                <a:off x="1647028" y="8420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sp>
        <p:nvSpPr>
          <p:cNvPr id="174" name="Symbol zastępczy tekstu 3">
            <a:extLst>
              <a:ext uri="{FF2B5EF4-FFF2-40B4-BE49-F238E27FC236}">
                <a16:creationId xmlns:a16="http://schemas.microsoft.com/office/drawing/2014/main" id="{6B1A0C57-7642-4C32-8A24-684943DB16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dirty="0"/>
              <a:t>The three-state model</a:t>
            </a:r>
            <a:endParaRPr lang="en-US" altLang="pl-PL" dirty="0"/>
          </a:p>
        </p:txBody>
      </p:sp>
      <p:sp>
        <p:nvSpPr>
          <p:cNvPr id="181" name="Strzałka: w prawo 180">
            <a:extLst>
              <a:ext uri="{FF2B5EF4-FFF2-40B4-BE49-F238E27FC236}">
                <a16:creationId xmlns:a16="http://schemas.microsoft.com/office/drawing/2014/main" id="{7A8E2409-2ADC-445B-ADC3-A1CF2B0A96E9}"/>
              </a:ext>
            </a:extLst>
          </p:cNvPr>
          <p:cNvSpPr/>
          <p:nvPr/>
        </p:nvSpPr>
        <p:spPr>
          <a:xfrm>
            <a:off x="2431666" y="1775556"/>
            <a:ext cx="1512168" cy="22595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2" name="Strzałka: w prawo 181">
            <a:extLst>
              <a:ext uri="{FF2B5EF4-FFF2-40B4-BE49-F238E27FC236}">
                <a16:creationId xmlns:a16="http://schemas.microsoft.com/office/drawing/2014/main" id="{482468C8-219F-4347-AA07-5C3AB0107A8B}"/>
              </a:ext>
            </a:extLst>
          </p:cNvPr>
          <p:cNvSpPr/>
          <p:nvPr/>
        </p:nvSpPr>
        <p:spPr>
          <a:xfrm>
            <a:off x="5299283" y="1788035"/>
            <a:ext cx="1512168" cy="22595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3" name="Strzałka: w lewo 182">
            <a:extLst>
              <a:ext uri="{FF2B5EF4-FFF2-40B4-BE49-F238E27FC236}">
                <a16:creationId xmlns:a16="http://schemas.microsoft.com/office/drawing/2014/main" id="{D31FAE89-B78D-408C-AA41-41720E4A9ADF}"/>
              </a:ext>
            </a:extLst>
          </p:cNvPr>
          <p:cNvSpPr/>
          <p:nvPr/>
        </p:nvSpPr>
        <p:spPr>
          <a:xfrm>
            <a:off x="2431666" y="2171599"/>
            <a:ext cx="1419440" cy="229247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5" name="Strzałka: w lewo 184">
            <a:extLst>
              <a:ext uri="{FF2B5EF4-FFF2-40B4-BE49-F238E27FC236}">
                <a16:creationId xmlns:a16="http://schemas.microsoft.com/office/drawing/2014/main" id="{3CAAD7CF-71B2-4A75-B031-B2F617C79591}"/>
              </a:ext>
            </a:extLst>
          </p:cNvPr>
          <p:cNvSpPr/>
          <p:nvPr/>
        </p:nvSpPr>
        <p:spPr>
          <a:xfrm>
            <a:off x="5295614" y="2140375"/>
            <a:ext cx="1419440" cy="229247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6" name="Prostokąt 185">
            <a:extLst>
              <a:ext uri="{FF2B5EF4-FFF2-40B4-BE49-F238E27FC236}">
                <a16:creationId xmlns:a16="http://schemas.microsoft.com/office/drawing/2014/main" id="{190135EA-4E2A-4207-BC19-28AF84E18532}"/>
              </a:ext>
            </a:extLst>
          </p:cNvPr>
          <p:cNvSpPr/>
          <p:nvPr/>
        </p:nvSpPr>
        <p:spPr>
          <a:xfrm>
            <a:off x="731966" y="6093296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pl-P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voter</a:t>
            </a:r>
            <a:r>
              <a:rPr lang="pl-P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model: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Vazquez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F,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Krapivsky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PL,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Redner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S. (2003)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Constrained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opinion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dynamics: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freezing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evolution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87" name="pole tekstowe 186">
            <a:extLst>
              <a:ext uri="{FF2B5EF4-FFF2-40B4-BE49-F238E27FC236}">
                <a16:creationId xmlns:a16="http://schemas.microsoft.com/office/drawing/2014/main" id="{2AEA0DC8-1806-49BA-9216-66BC68DAC260}"/>
              </a:ext>
            </a:extLst>
          </p:cNvPr>
          <p:cNvSpPr txBox="1"/>
          <p:nvPr/>
        </p:nvSpPr>
        <p:spPr>
          <a:xfrm>
            <a:off x="827584" y="3278152"/>
            <a:ext cx="81910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Assumptions: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1) Ordered/ranked opinions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(2 extreme, 1 moderate)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2) Change only by one unit 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(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MAYA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ost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dvanced,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cceptable)</a:t>
            </a:r>
          </a:p>
        </p:txBody>
      </p:sp>
    </p:spTree>
    <p:extLst>
      <p:ext uri="{BB962C8B-B14F-4D97-AF65-F5344CB8AC3E}">
        <p14:creationId xmlns:p14="http://schemas.microsoft.com/office/powerpoint/2010/main" val="3714823949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>
            <a:extLst>
              <a:ext uri="{FF2B5EF4-FFF2-40B4-BE49-F238E27FC236}">
                <a16:creationId xmlns:a16="http://schemas.microsoft.com/office/drawing/2014/main" id="{94718871-6BB2-4CBD-AE76-A0D954BCFD7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74" name="Symbol zastępczy tekstu 3">
            <a:extLst>
              <a:ext uri="{FF2B5EF4-FFF2-40B4-BE49-F238E27FC236}">
                <a16:creationId xmlns:a16="http://schemas.microsoft.com/office/drawing/2014/main" id="{6B1A0C57-7642-4C32-8A24-684943DB16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dirty="0"/>
              <a:t>The three-state q-voter model</a:t>
            </a:r>
            <a:endParaRPr lang="en-US" alt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87099F-A91E-40EE-B26D-ED49DD0AAE26}"/>
              </a:ext>
            </a:extLst>
          </p:cNvPr>
          <p:cNvSpPr txBox="1"/>
          <p:nvPr/>
        </p:nvSpPr>
        <p:spPr>
          <a:xfrm>
            <a:off x="4633850" y="5830233"/>
            <a:ext cx="4438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Source of influence = </a:t>
            </a:r>
            <a:r>
              <a:rPr lang="pl-PL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q-panel</a:t>
            </a:r>
          </a:p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Ex: q=3</a:t>
            </a:r>
          </a:p>
        </p:txBody>
      </p:sp>
      <p:sp>
        <p:nvSpPr>
          <p:cNvPr id="97" name="pole tekstowe 96">
            <a:extLst>
              <a:ext uri="{FF2B5EF4-FFF2-40B4-BE49-F238E27FC236}">
                <a16:creationId xmlns:a16="http://schemas.microsoft.com/office/drawing/2014/main" id="{AAFE5F9A-E311-437D-9CAD-52A88CBE18A3}"/>
              </a:ext>
            </a:extLst>
          </p:cNvPr>
          <p:cNvSpPr txBox="1"/>
          <p:nvPr/>
        </p:nvSpPr>
        <p:spPr>
          <a:xfrm>
            <a:off x="6690578" y="2460568"/>
            <a:ext cx="21980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unanimity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no influence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9375C80A-85DB-430B-8804-16D3D35220D8}"/>
              </a:ext>
            </a:extLst>
          </p:cNvPr>
          <p:cNvSpPr/>
          <p:nvPr/>
        </p:nvSpPr>
        <p:spPr>
          <a:xfrm>
            <a:off x="7610822" y="3073025"/>
            <a:ext cx="358849" cy="100811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8" name="Obraz 97">
            <a:extLst>
              <a:ext uri="{FF2B5EF4-FFF2-40B4-BE49-F238E27FC236}">
                <a16:creationId xmlns:a16="http://schemas.microsoft.com/office/drawing/2014/main" id="{A817CDDC-B536-4F2D-8BC9-E402546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73" y="1556792"/>
            <a:ext cx="4402548" cy="4320000"/>
          </a:xfrm>
          <a:prstGeom prst="rect">
            <a:avLst/>
          </a:prstGeom>
        </p:spPr>
      </p:pic>
      <p:grpSp>
        <p:nvGrpSpPr>
          <p:cNvPr id="99" name="Grupa 98">
            <a:extLst>
              <a:ext uri="{FF2B5EF4-FFF2-40B4-BE49-F238E27FC236}">
                <a16:creationId xmlns:a16="http://schemas.microsoft.com/office/drawing/2014/main" id="{63F9A534-474E-44FC-B4C5-5E38FDF5EF4E}"/>
              </a:ext>
            </a:extLst>
          </p:cNvPr>
          <p:cNvGrpSpPr/>
          <p:nvPr/>
        </p:nvGrpSpPr>
        <p:grpSpPr>
          <a:xfrm>
            <a:off x="2797151" y="1124744"/>
            <a:ext cx="1008000" cy="1008112"/>
            <a:chOff x="2127232" y="2240868"/>
            <a:chExt cx="1008000" cy="1008112"/>
          </a:xfrm>
        </p:grpSpPr>
        <p:sp>
          <p:nvSpPr>
            <p:cNvPr id="100" name="Owal 99">
              <a:extLst>
                <a:ext uri="{FF2B5EF4-FFF2-40B4-BE49-F238E27FC236}">
                  <a16:creationId xmlns:a16="http://schemas.microsoft.com/office/drawing/2014/main" id="{87C3F5D2-9633-4A77-BF27-B708D4AB377E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1" name="Grupa 100">
              <a:extLst>
                <a:ext uri="{FF2B5EF4-FFF2-40B4-BE49-F238E27FC236}">
                  <a16:creationId xmlns:a16="http://schemas.microsoft.com/office/drawing/2014/main" id="{DD525C3F-41E8-44E0-A5BC-37BF39CB664D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02" name="Grafika 101" descr="Użytkownik">
                <a:extLst>
                  <a:ext uri="{FF2B5EF4-FFF2-40B4-BE49-F238E27FC236}">
                    <a16:creationId xmlns:a16="http://schemas.microsoft.com/office/drawing/2014/main" id="{8BAE6A0D-F9BC-4B36-B0C5-E6005E86C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3" name="pole tekstowe 102">
                <a:extLst>
                  <a:ext uri="{FF2B5EF4-FFF2-40B4-BE49-F238E27FC236}">
                    <a16:creationId xmlns:a16="http://schemas.microsoft.com/office/drawing/2014/main" id="{7A338E18-5865-4C5B-9BC3-3431AB79D185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04" name="Grupa 103">
            <a:extLst>
              <a:ext uri="{FF2B5EF4-FFF2-40B4-BE49-F238E27FC236}">
                <a16:creationId xmlns:a16="http://schemas.microsoft.com/office/drawing/2014/main" id="{10B23C79-D9EA-4983-AB5F-8E6213E4897A}"/>
              </a:ext>
            </a:extLst>
          </p:cNvPr>
          <p:cNvGrpSpPr/>
          <p:nvPr/>
        </p:nvGrpSpPr>
        <p:grpSpPr>
          <a:xfrm>
            <a:off x="4842089" y="3645024"/>
            <a:ext cx="1008000" cy="1008112"/>
            <a:chOff x="3509566" y="3472205"/>
            <a:chExt cx="1008000" cy="1008112"/>
          </a:xfrm>
        </p:grpSpPr>
        <p:sp>
          <p:nvSpPr>
            <p:cNvPr id="105" name="Owal 104">
              <a:extLst>
                <a:ext uri="{FF2B5EF4-FFF2-40B4-BE49-F238E27FC236}">
                  <a16:creationId xmlns:a16="http://schemas.microsoft.com/office/drawing/2014/main" id="{E0937C8B-4130-4B91-B4AB-E1BD2D3E2F14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6" name="Grupa 105">
              <a:extLst>
                <a:ext uri="{FF2B5EF4-FFF2-40B4-BE49-F238E27FC236}">
                  <a16:creationId xmlns:a16="http://schemas.microsoft.com/office/drawing/2014/main" id="{B9E8778B-56B3-4A46-87A4-BD999F1F985E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07" name="Grafika 106" descr="Użytkownik">
                <a:extLst>
                  <a:ext uri="{FF2B5EF4-FFF2-40B4-BE49-F238E27FC236}">
                    <a16:creationId xmlns:a16="http://schemas.microsoft.com/office/drawing/2014/main" id="{478D9614-17E5-4804-91D1-23B0DE35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8" name="pole tekstowe 107">
                <a:extLst>
                  <a:ext uri="{FF2B5EF4-FFF2-40B4-BE49-F238E27FC236}">
                    <a16:creationId xmlns:a16="http://schemas.microsoft.com/office/drawing/2014/main" id="{FE8907BC-1535-41B0-B9F9-96BCBBE6A89D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09" name="Grupa 108">
            <a:extLst>
              <a:ext uri="{FF2B5EF4-FFF2-40B4-BE49-F238E27FC236}">
                <a16:creationId xmlns:a16="http://schemas.microsoft.com/office/drawing/2014/main" id="{A9FA8A6A-1613-4B84-A681-989C8D05BD31}"/>
              </a:ext>
            </a:extLst>
          </p:cNvPr>
          <p:cNvGrpSpPr/>
          <p:nvPr/>
        </p:nvGrpSpPr>
        <p:grpSpPr>
          <a:xfrm>
            <a:off x="1250588" y="1901056"/>
            <a:ext cx="1008000" cy="1008112"/>
            <a:chOff x="1028546" y="3904128"/>
            <a:chExt cx="1008000" cy="1008112"/>
          </a:xfrm>
        </p:grpSpPr>
        <p:sp>
          <p:nvSpPr>
            <p:cNvPr id="110" name="Owal 109">
              <a:extLst>
                <a:ext uri="{FF2B5EF4-FFF2-40B4-BE49-F238E27FC236}">
                  <a16:creationId xmlns:a16="http://schemas.microsoft.com/office/drawing/2014/main" id="{7D12A06B-396A-475B-AE50-274D356330D9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1" name="Grupa 110">
              <a:extLst>
                <a:ext uri="{FF2B5EF4-FFF2-40B4-BE49-F238E27FC236}">
                  <a16:creationId xmlns:a16="http://schemas.microsoft.com/office/drawing/2014/main" id="{0BB53B5A-BE40-4CD7-AC6E-E13B3B694888}"/>
                </a:ext>
              </a:extLst>
            </p:cNvPr>
            <p:cNvGrpSpPr/>
            <p:nvPr/>
          </p:nvGrpSpPr>
          <p:grpSpPr>
            <a:xfrm>
              <a:off x="1100554" y="3904128"/>
              <a:ext cx="914400" cy="914400"/>
              <a:chOff x="1348906" y="404664"/>
              <a:chExt cx="914400" cy="914400"/>
            </a:xfrm>
          </p:grpSpPr>
          <p:pic>
            <p:nvPicPr>
              <p:cNvPr id="112" name="Grafika 111" descr="Użytkownik">
                <a:extLst>
                  <a:ext uri="{FF2B5EF4-FFF2-40B4-BE49-F238E27FC236}">
                    <a16:creationId xmlns:a16="http://schemas.microsoft.com/office/drawing/2014/main" id="{4F4DF856-8F42-4645-9E04-A55A37500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48906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3" name="pole tekstowe 112">
                <a:extLst>
                  <a:ext uri="{FF2B5EF4-FFF2-40B4-BE49-F238E27FC236}">
                    <a16:creationId xmlns:a16="http://schemas.microsoft.com/office/drawing/2014/main" id="{E7576B2C-B12C-4BFF-BD92-D1BC44D482CE}"/>
                  </a:ext>
                </a:extLst>
              </p:cNvPr>
              <p:cNvSpPr txBox="1"/>
              <p:nvPr/>
            </p:nvSpPr>
            <p:spPr>
              <a:xfrm>
                <a:off x="1647028" y="8420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2CE05564-B5E3-4197-9ED1-9582D8B5208B}"/>
              </a:ext>
            </a:extLst>
          </p:cNvPr>
          <p:cNvGrpSpPr/>
          <p:nvPr/>
        </p:nvGrpSpPr>
        <p:grpSpPr>
          <a:xfrm>
            <a:off x="4471950" y="1911478"/>
            <a:ext cx="1008000" cy="1008112"/>
            <a:chOff x="2127232" y="2240868"/>
            <a:chExt cx="1008000" cy="1008112"/>
          </a:xfrm>
        </p:grpSpPr>
        <p:sp>
          <p:nvSpPr>
            <p:cNvPr id="115" name="Owal 114">
              <a:extLst>
                <a:ext uri="{FF2B5EF4-FFF2-40B4-BE49-F238E27FC236}">
                  <a16:creationId xmlns:a16="http://schemas.microsoft.com/office/drawing/2014/main" id="{F1DB7844-5FFD-4B9C-AAA7-43FB000ABC93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6" name="Grupa 115">
              <a:extLst>
                <a:ext uri="{FF2B5EF4-FFF2-40B4-BE49-F238E27FC236}">
                  <a16:creationId xmlns:a16="http://schemas.microsoft.com/office/drawing/2014/main" id="{A1E70E95-FEF3-4CE9-9D0A-35DB19EB0D52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17" name="Grafika 116" descr="Użytkownik">
                <a:extLst>
                  <a:ext uri="{FF2B5EF4-FFF2-40B4-BE49-F238E27FC236}">
                    <a16:creationId xmlns:a16="http://schemas.microsoft.com/office/drawing/2014/main" id="{7EE4AA59-D6AB-4FD8-A3BA-08E0669D8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8" name="pole tekstowe 117">
                <a:extLst>
                  <a:ext uri="{FF2B5EF4-FFF2-40B4-BE49-F238E27FC236}">
                    <a16:creationId xmlns:a16="http://schemas.microsoft.com/office/drawing/2014/main" id="{2AA95E6C-1DCA-4AAD-80D7-C81685313B8E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19" name="Grupa 118">
            <a:extLst>
              <a:ext uri="{FF2B5EF4-FFF2-40B4-BE49-F238E27FC236}">
                <a16:creationId xmlns:a16="http://schemas.microsoft.com/office/drawing/2014/main" id="{C0229B98-6CD2-471A-BAAA-596006474FAB}"/>
              </a:ext>
            </a:extLst>
          </p:cNvPr>
          <p:cNvGrpSpPr/>
          <p:nvPr/>
        </p:nvGrpSpPr>
        <p:grpSpPr>
          <a:xfrm>
            <a:off x="3690017" y="5013176"/>
            <a:ext cx="1008000" cy="1008112"/>
            <a:chOff x="3509566" y="3472205"/>
            <a:chExt cx="1008000" cy="1008112"/>
          </a:xfrm>
        </p:grpSpPr>
        <p:sp>
          <p:nvSpPr>
            <p:cNvPr id="120" name="Owal 119">
              <a:extLst>
                <a:ext uri="{FF2B5EF4-FFF2-40B4-BE49-F238E27FC236}">
                  <a16:creationId xmlns:a16="http://schemas.microsoft.com/office/drawing/2014/main" id="{FA3A63AA-E53F-43A8-AF87-45530104089A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1" name="Grupa 120">
              <a:extLst>
                <a:ext uri="{FF2B5EF4-FFF2-40B4-BE49-F238E27FC236}">
                  <a16:creationId xmlns:a16="http://schemas.microsoft.com/office/drawing/2014/main" id="{381FF913-FA9F-4C73-91FB-71F3F36188D7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2" name="Grafika 121" descr="Użytkownik">
                <a:extLst>
                  <a:ext uri="{FF2B5EF4-FFF2-40B4-BE49-F238E27FC236}">
                    <a16:creationId xmlns:a16="http://schemas.microsoft.com/office/drawing/2014/main" id="{39B69E88-D61E-49E5-9BF6-8B5351E2A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3" name="pole tekstowe 122">
                <a:extLst>
                  <a:ext uri="{FF2B5EF4-FFF2-40B4-BE49-F238E27FC236}">
                    <a16:creationId xmlns:a16="http://schemas.microsoft.com/office/drawing/2014/main" id="{40A96D75-48CF-49C4-8A26-3CCC29F2DE41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4" name="Grupa 123">
            <a:extLst>
              <a:ext uri="{FF2B5EF4-FFF2-40B4-BE49-F238E27FC236}">
                <a16:creationId xmlns:a16="http://schemas.microsoft.com/office/drawing/2014/main" id="{BDEBA845-5AF3-4EC0-9664-79FEDB7646EE}"/>
              </a:ext>
            </a:extLst>
          </p:cNvPr>
          <p:cNvGrpSpPr/>
          <p:nvPr/>
        </p:nvGrpSpPr>
        <p:grpSpPr>
          <a:xfrm>
            <a:off x="755576" y="3645024"/>
            <a:ext cx="1008000" cy="1008112"/>
            <a:chOff x="3509566" y="3472205"/>
            <a:chExt cx="1008000" cy="1008112"/>
          </a:xfrm>
        </p:grpSpPr>
        <p:sp>
          <p:nvSpPr>
            <p:cNvPr id="125" name="Owal 124">
              <a:extLst>
                <a:ext uri="{FF2B5EF4-FFF2-40B4-BE49-F238E27FC236}">
                  <a16:creationId xmlns:a16="http://schemas.microsoft.com/office/drawing/2014/main" id="{5B2D8E64-4B10-442D-B13B-55EF1ADBD2C8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6" name="Grupa 125">
              <a:extLst>
                <a:ext uri="{FF2B5EF4-FFF2-40B4-BE49-F238E27FC236}">
                  <a16:creationId xmlns:a16="http://schemas.microsoft.com/office/drawing/2014/main" id="{B9D9201D-127E-4787-A205-7B9375200D2E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7" name="Grafika 126" descr="Użytkownik">
                <a:extLst>
                  <a:ext uri="{FF2B5EF4-FFF2-40B4-BE49-F238E27FC236}">
                    <a16:creationId xmlns:a16="http://schemas.microsoft.com/office/drawing/2014/main" id="{6EBA8765-4E8D-4B44-B822-D454BCD48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8" name="pole tekstowe 127">
                <a:extLst>
                  <a:ext uri="{FF2B5EF4-FFF2-40B4-BE49-F238E27FC236}">
                    <a16:creationId xmlns:a16="http://schemas.microsoft.com/office/drawing/2014/main" id="{FEFA9456-52B4-4948-9DE4-DD699D9FAF24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9" name="Grupa 128">
            <a:extLst>
              <a:ext uri="{FF2B5EF4-FFF2-40B4-BE49-F238E27FC236}">
                <a16:creationId xmlns:a16="http://schemas.microsoft.com/office/drawing/2014/main" id="{1B4A0963-D2A0-417B-AEA1-1927537C1CD3}"/>
              </a:ext>
            </a:extLst>
          </p:cNvPr>
          <p:cNvGrpSpPr/>
          <p:nvPr/>
        </p:nvGrpSpPr>
        <p:grpSpPr>
          <a:xfrm>
            <a:off x="1789151" y="4966320"/>
            <a:ext cx="1008000" cy="1008112"/>
            <a:chOff x="2127232" y="2240868"/>
            <a:chExt cx="1008000" cy="1008112"/>
          </a:xfrm>
        </p:grpSpPr>
        <p:sp>
          <p:nvSpPr>
            <p:cNvPr id="130" name="Owal 129">
              <a:extLst>
                <a:ext uri="{FF2B5EF4-FFF2-40B4-BE49-F238E27FC236}">
                  <a16:creationId xmlns:a16="http://schemas.microsoft.com/office/drawing/2014/main" id="{22517DA3-E7E5-48BB-B56F-E59B5091B161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31" name="Grupa 130">
              <a:extLst>
                <a:ext uri="{FF2B5EF4-FFF2-40B4-BE49-F238E27FC236}">
                  <a16:creationId xmlns:a16="http://schemas.microsoft.com/office/drawing/2014/main" id="{89FF2AD5-FD1B-437B-A54D-B364AFD36F51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32" name="Grafika 131" descr="Użytkownik">
                <a:extLst>
                  <a:ext uri="{FF2B5EF4-FFF2-40B4-BE49-F238E27FC236}">
                    <a16:creationId xmlns:a16="http://schemas.microsoft.com/office/drawing/2014/main" id="{0774E09B-2E99-49AD-A271-2574A4166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3" name="pole tekstowe 132">
                <a:extLst>
                  <a:ext uri="{FF2B5EF4-FFF2-40B4-BE49-F238E27FC236}">
                    <a16:creationId xmlns:a16="http://schemas.microsoft.com/office/drawing/2014/main" id="{6514A191-C711-4A2D-A9D7-6757EF8F7A3D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sp>
        <p:nvSpPr>
          <p:cNvPr id="134" name="Owal 133">
            <a:extLst>
              <a:ext uri="{FF2B5EF4-FFF2-40B4-BE49-F238E27FC236}">
                <a16:creationId xmlns:a16="http://schemas.microsoft.com/office/drawing/2014/main" id="{DF91EE04-86D4-4597-A401-A6B55E812820}"/>
              </a:ext>
            </a:extLst>
          </p:cNvPr>
          <p:cNvSpPr/>
          <p:nvPr/>
        </p:nvSpPr>
        <p:spPr>
          <a:xfrm>
            <a:off x="1160588" y="1811112"/>
            <a:ext cx="1188000" cy="11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5" name="Owal 134">
            <a:extLst>
              <a:ext uri="{FF2B5EF4-FFF2-40B4-BE49-F238E27FC236}">
                <a16:creationId xmlns:a16="http://schemas.microsoft.com/office/drawing/2014/main" id="{B5C2C837-475D-4776-89AF-759EC3349317}"/>
              </a:ext>
            </a:extLst>
          </p:cNvPr>
          <p:cNvSpPr/>
          <p:nvPr/>
        </p:nvSpPr>
        <p:spPr>
          <a:xfrm>
            <a:off x="2758947" y="1088800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6" name="Owal 135">
            <a:extLst>
              <a:ext uri="{FF2B5EF4-FFF2-40B4-BE49-F238E27FC236}">
                <a16:creationId xmlns:a16="http://schemas.microsoft.com/office/drawing/2014/main" id="{B69FAA69-925A-4C17-B90A-DA512F1507B0}"/>
              </a:ext>
            </a:extLst>
          </p:cNvPr>
          <p:cNvSpPr/>
          <p:nvPr/>
        </p:nvSpPr>
        <p:spPr>
          <a:xfrm>
            <a:off x="4438105" y="1879288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7" name="Owal 136">
            <a:extLst>
              <a:ext uri="{FF2B5EF4-FFF2-40B4-BE49-F238E27FC236}">
                <a16:creationId xmlns:a16="http://schemas.microsoft.com/office/drawing/2014/main" id="{A19E5A44-C03C-4A41-8D49-92992736B218}"/>
              </a:ext>
            </a:extLst>
          </p:cNvPr>
          <p:cNvSpPr/>
          <p:nvPr/>
        </p:nvSpPr>
        <p:spPr>
          <a:xfrm>
            <a:off x="3658302" y="4974054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0446246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>
            <a:extLst>
              <a:ext uri="{FF2B5EF4-FFF2-40B4-BE49-F238E27FC236}">
                <a16:creationId xmlns:a16="http://schemas.microsoft.com/office/drawing/2014/main" id="{641B82C2-BFC9-4705-8DDE-46514F68EDF0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74" name="Symbol zastępczy tekstu 3">
            <a:extLst>
              <a:ext uri="{FF2B5EF4-FFF2-40B4-BE49-F238E27FC236}">
                <a16:creationId xmlns:a16="http://schemas.microsoft.com/office/drawing/2014/main" id="{6B1A0C57-7642-4C32-8A24-684943DB16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/>
              <a:t>The three-state q-voter model</a:t>
            </a:r>
            <a:endParaRPr lang="en-US" alt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87099F-A91E-40EE-B26D-ED49DD0AAE26}"/>
              </a:ext>
            </a:extLst>
          </p:cNvPr>
          <p:cNvSpPr txBox="1"/>
          <p:nvPr/>
        </p:nvSpPr>
        <p:spPr>
          <a:xfrm>
            <a:off x="4633850" y="5830233"/>
            <a:ext cx="4438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Source of influence = </a:t>
            </a:r>
            <a:r>
              <a:rPr lang="pl-PL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q-panel</a:t>
            </a:r>
          </a:p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Ex: q=3</a:t>
            </a:r>
          </a:p>
        </p:txBody>
      </p:sp>
      <p:sp>
        <p:nvSpPr>
          <p:cNvPr id="97" name="pole tekstowe 96">
            <a:extLst>
              <a:ext uri="{FF2B5EF4-FFF2-40B4-BE49-F238E27FC236}">
                <a16:creationId xmlns:a16="http://schemas.microsoft.com/office/drawing/2014/main" id="{AAFE5F9A-E311-437D-9CAD-52A88CBE18A3}"/>
              </a:ext>
            </a:extLst>
          </p:cNvPr>
          <p:cNvSpPr txBox="1"/>
          <p:nvPr/>
        </p:nvSpPr>
        <p:spPr>
          <a:xfrm>
            <a:off x="6920609" y="2460568"/>
            <a:ext cx="17379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unanimity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9375C80A-85DB-430B-8804-16D3D35220D8}"/>
              </a:ext>
            </a:extLst>
          </p:cNvPr>
          <p:cNvSpPr/>
          <p:nvPr/>
        </p:nvSpPr>
        <p:spPr>
          <a:xfrm>
            <a:off x="7610822" y="3073025"/>
            <a:ext cx="358849" cy="100811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8" name="Obraz 97">
            <a:extLst>
              <a:ext uri="{FF2B5EF4-FFF2-40B4-BE49-F238E27FC236}">
                <a16:creationId xmlns:a16="http://schemas.microsoft.com/office/drawing/2014/main" id="{E584B988-DEA8-4ECC-9092-5CE949F1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73" y="1556792"/>
            <a:ext cx="4402548" cy="4320000"/>
          </a:xfrm>
          <a:prstGeom prst="rect">
            <a:avLst/>
          </a:prstGeom>
        </p:spPr>
      </p:pic>
      <p:grpSp>
        <p:nvGrpSpPr>
          <p:cNvPr id="99" name="Grupa 98">
            <a:extLst>
              <a:ext uri="{FF2B5EF4-FFF2-40B4-BE49-F238E27FC236}">
                <a16:creationId xmlns:a16="http://schemas.microsoft.com/office/drawing/2014/main" id="{1977DAEA-72E2-42E9-A820-CE3A6FA4A683}"/>
              </a:ext>
            </a:extLst>
          </p:cNvPr>
          <p:cNvGrpSpPr/>
          <p:nvPr/>
        </p:nvGrpSpPr>
        <p:grpSpPr>
          <a:xfrm>
            <a:off x="2797151" y="1124744"/>
            <a:ext cx="1008000" cy="1008112"/>
            <a:chOff x="2127232" y="2240868"/>
            <a:chExt cx="1008000" cy="1008112"/>
          </a:xfrm>
        </p:grpSpPr>
        <p:sp>
          <p:nvSpPr>
            <p:cNvPr id="100" name="Owal 99">
              <a:extLst>
                <a:ext uri="{FF2B5EF4-FFF2-40B4-BE49-F238E27FC236}">
                  <a16:creationId xmlns:a16="http://schemas.microsoft.com/office/drawing/2014/main" id="{54EF8044-54C5-4650-9A5E-848AC762727C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1" name="Grupa 100">
              <a:extLst>
                <a:ext uri="{FF2B5EF4-FFF2-40B4-BE49-F238E27FC236}">
                  <a16:creationId xmlns:a16="http://schemas.microsoft.com/office/drawing/2014/main" id="{B543549A-5886-4C68-9280-DFD7E4970520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02" name="Grafika 101" descr="Użytkownik">
                <a:extLst>
                  <a:ext uri="{FF2B5EF4-FFF2-40B4-BE49-F238E27FC236}">
                    <a16:creationId xmlns:a16="http://schemas.microsoft.com/office/drawing/2014/main" id="{F7B83D09-5264-475C-9C4D-261BD72AF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3" name="pole tekstowe 102">
                <a:extLst>
                  <a:ext uri="{FF2B5EF4-FFF2-40B4-BE49-F238E27FC236}">
                    <a16:creationId xmlns:a16="http://schemas.microsoft.com/office/drawing/2014/main" id="{294C39B2-94B5-4388-949C-02399B3818C3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04" name="Grupa 103">
            <a:extLst>
              <a:ext uri="{FF2B5EF4-FFF2-40B4-BE49-F238E27FC236}">
                <a16:creationId xmlns:a16="http://schemas.microsoft.com/office/drawing/2014/main" id="{F5C488AE-77F2-4481-9AFA-A30EE4AD00F4}"/>
              </a:ext>
            </a:extLst>
          </p:cNvPr>
          <p:cNvGrpSpPr/>
          <p:nvPr/>
        </p:nvGrpSpPr>
        <p:grpSpPr>
          <a:xfrm>
            <a:off x="4842089" y="3645024"/>
            <a:ext cx="1008000" cy="1008112"/>
            <a:chOff x="3509566" y="3472205"/>
            <a:chExt cx="1008000" cy="1008112"/>
          </a:xfrm>
        </p:grpSpPr>
        <p:sp>
          <p:nvSpPr>
            <p:cNvPr id="105" name="Owal 104">
              <a:extLst>
                <a:ext uri="{FF2B5EF4-FFF2-40B4-BE49-F238E27FC236}">
                  <a16:creationId xmlns:a16="http://schemas.microsoft.com/office/drawing/2014/main" id="{DB21DDF8-BF58-42EF-BA61-C6F99FA01411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6" name="Grupa 105">
              <a:extLst>
                <a:ext uri="{FF2B5EF4-FFF2-40B4-BE49-F238E27FC236}">
                  <a16:creationId xmlns:a16="http://schemas.microsoft.com/office/drawing/2014/main" id="{28E846A0-704E-49F0-88B1-81940BB5F8A8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07" name="Grafika 106" descr="Użytkownik">
                <a:extLst>
                  <a:ext uri="{FF2B5EF4-FFF2-40B4-BE49-F238E27FC236}">
                    <a16:creationId xmlns:a16="http://schemas.microsoft.com/office/drawing/2014/main" id="{64A5247C-87A8-4653-AA67-46D46BEB6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8" name="pole tekstowe 107">
                <a:extLst>
                  <a:ext uri="{FF2B5EF4-FFF2-40B4-BE49-F238E27FC236}">
                    <a16:creationId xmlns:a16="http://schemas.microsoft.com/office/drawing/2014/main" id="{7019C2FD-A0D0-45DE-B774-788D2EC5CFB3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09" name="Grupa 108">
            <a:extLst>
              <a:ext uri="{FF2B5EF4-FFF2-40B4-BE49-F238E27FC236}">
                <a16:creationId xmlns:a16="http://schemas.microsoft.com/office/drawing/2014/main" id="{B47739B3-B252-40D7-A63B-D6193BA6CA83}"/>
              </a:ext>
            </a:extLst>
          </p:cNvPr>
          <p:cNvGrpSpPr/>
          <p:nvPr/>
        </p:nvGrpSpPr>
        <p:grpSpPr>
          <a:xfrm>
            <a:off x="1250588" y="1901056"/>
            <a:ext cx="1008000" cy="1008112"/>
            <a:chOff x="1028546" y="3904128"/>
            <a:chExt cx="1008000" cy="1008112"/>
          </a:xfrm>
        </p:grpSpPr>
        <p:sp>
          <p:nvSpPr>
            <p:cNvPr id="110" name="Owal 109">
              <a:extLst>
                <a:ext uri="{FF2B5EF4-FFF2-40B4-BE49-F238E27FC236}">
                  <a16:creationId xmlns:a16="http://schemas.microsoft.com/office/drawing/2014/main" id="{5CEE3999-B7F8-4D3E-A117-2B33520E0FAF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1" name="Grupa 110">
              <a:extLst>
                <a:ext uri="{FF2B5EF4-FFF2-40B4-BE49-F238E27FC236}">
                  <a16:creationId xmlns:a16="http://schemas.microsoft.com/office/drawing/2014/main" id="{BE5DDA2C-7C3A-4D2B-B5A0-3D5385118B1C}"/>
                </a:ext>
              </a:extLst>
            </p:cNvPr>
            <p:cNvGrpSpPr/>
            <p:nvPr/>
          </p:nvGrpSpPr>
          <p:grpSpPr>
            <a:xfrm>
              <a:off x="1100554" y="3904128"/>
              <a:ext cx="914400" cy="914400"/>
              <a:chOff x="1348906" y="404664"/>
              <a:chExt cx="914400" cy="914400"/>
            </a:xfrm>
          </p:grpSpPr>
          <p:pic>
            <p:nvPicPr>
              <p:cNvPr id="112" name="Grafika 111" descr="Użytkownik">
                <a:extLst>
                  <a:ext uri="{FF2B5EF4-FFF2-40B4-BE49-F238E27FC236}">
                    <a16:creationId xmlns:a16="http://schemas.microsoft.com/office/drawing/2014/main" id="{F776036E-A114-46AA-B95E-E4552D502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48906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3" name="pole tekstowe 112">
                <a:extLst>
                  <a:ext uri="{FF2B5EF4-FFF2-40B4-BE49-F238E27FC236}">
                    <a16:creationId xmlns:a16="http://schemas.microsoft.com/office/drawing/2014/main" id="{5B2B49EB-DD43-4E2C-B22B-3EBBDE294837}"/>
                  </a:ext>
                </a:extLst>
              </p:cNvPr>
              <p:cNvSpPr txBox="1"/>
              <p:nvPr/>
            </p:nvSpPr>
            <p:spPr>
              <a:xfrm>
                <a:off x="1647028" y="8420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2AEAD429-B90A-4725-98AD-C85B033B0FBF}"/>
              </a:ext>
            </a:extLst>
          </p:cNvPr>
          <p:cNvGrpSpPr/>
          <p:nvPr/>
        </p:nvGrpSpPr>
        <p:grpSpPr>
          <a:xfrm>
            <a:off x="4471950" y="1911478"/>
            <a:ext cx="1008000" cy="1008112"/>
            <a:chOff x="2127232" y="2240868"/>
            <a:chExt cx="1008000" cy="1008112"/>
          </a:xfrm>
        </p:grpSpPr>
        <p:sp>
          <p:nvSpPr>
            <p:cNvPr id="115" name="Owal 114">
              <a:extLst>
                <a:ext uri="{FF2B5EF4-FFF2-40B4-BE49-F238E27FC236}">
                  <a16:creationId xmlns:a16="http://schemas.microsoft.com/office/drawing/2014/main" id="{F84228E0-0AD8-4F51-8E33-E46D72C1396D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6" name="Grupa 115">
              <a:extLst>
                <a:ext uri="{FF2B5EF4-FFF2-40B4-BE49-F238E27FC236}">
                  <a16:creationId xmlns:a16="http://schemas.microsoft.com/office/drawing/2014/main" id="{2F119728-A5EF-45FE-A57B-44D0E9BF3F4F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17" name="Grafika 116" descr="Użytkownik">
                <a:extLst>
                  <a:ext uri="{FF2B5EF4-FFF2-40B4-BE49-F238E27FC236}">
                    <a16:creationId xmlns:a16="http://schemas.microsoft.com/office/drawing/2014/main" id="{29364766-F84D-42F4-AA2D-7F930E48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8" name="pole tekstowe 117">
                <a:extLst>
                  <a:ext uri="{FF2B5EF4-FFF2-40B4-BE49-F238E27FC236}">
                    <a16:creationId xmlns:a16="http://schemas.microsoft.com/office/drawing/2014/main" id="{7D76F955-FB73-475F-B1C5-2C12F0A4CE92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19" name="Grupa 118">
            <a:extLst>
              <a:ext uri="{FF2B5EF4-FFF2-40B4-BE49-F238E27FC236}">
                <a16:creationId xmlns:a16="http://schemas.microsoft.com/office/drawing/2014/main" id="{2F0276CF-8A24-4E6F-A75A-F7BAF63114A3}"/>
              </a:ext>
            </a:extLst>
          </p:cNvPr>
          <p:cNvGrpSpPr/>
          <p:nvPr/>
        </p:nvGrpSpPr>
        <p:grpSpPr>
          <a:xfrm>
            <a:off x="3690017" y="5013176"/>
            <a:ext cx="1008000" cy="1008112"/>
            <a:chOff x="3509566" y="3472205"/>
            <a:chExt cx="1008000" cy="1008112"/>
          </a:xfrm>
        </p:grpSpPr>
        <p:sp>
          <p:nvSpPr>
            <p:cNvPr id="120" name="Owal 119">
              <a:extLst>
                <a:ext uri="{FF2B5EF4-FFF2-40B4-BE49-F238E27FC236}">
                  <a16:creationId xmlns:a16="http://schemas.microsoft.com/office/drawing/2014/main" id="{D1911100-4BAB-4617-B1C2-A9CBFA7C9772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1" name="Grupa 120">
              <a:extLst>
                <a:ext uri="{FF2B5EF4-FFF2-40B4-BE49-F238E27FC236}">
                  <a16:creationId xmlns:a16="http://schemas.microsoft.com/office/drawing/2014/main" id="{0C4AAB4D-4133-4F96-BCED-32A95D6383F9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2" name="Grafika 121" descr="Użytkownik">
                <a:extLst>
                  <a:ext uri="{FF2B5EF4-FFF2-40B4-BE49-F238E27FC236}">
                    <a16:creationId xmlns:a16="http://schemas.microsoft.com/office/drawing/2014/main" id="{C37A1BAE-1CDE-415D-B597-257EB0C26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3" name="pole tekstowe 122">
                <a:extLst>
                  <a:ext uri="{FF2B5EF4-FFF2-40B4-BE49-F238E27FC236}">
                    <a16:creationId xmlns:a16="http://schemas.microsoft.com/office/drawing/2014/main" id="{8DB741BE-3C2F-424E-8D29-6A1C44A7F2ED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4" name="Grupa 123">
            <a:extLst>
              <a:ext uri="{FF2B5EF4-FFF2-40B4-BE49-F238E27FC236}">
                <a16:creationId xmlns:a16="http://schemas.microsoft.com/office/drawing/2014/main" id="{DC9A3238-5719-457B-951F-FC01ECCD3CA7}"/>
              </a:ext>
            </a:extLst>
          </p:cNvPr>
          <p:cNvGrpSpPr/>
          <p:nvPr/>
        </p:nvGrpSpPr>
        <p:grpSpPr>
          <a:xfrm>
            <a:off x="755576" y="3645024"/>
            <a:ext cx="1008000" cy="1008112"/>
            <a:chOff x="3509566" y="3472205"/>
            <a:chExt cx="1008000" cy="1008112"/>
          </a:xfrm>
        </p:grpSpPr>
        <p:sp>
          <p:nvSpPr>
            <p:cNvPr id="125" name="Owal 124">
              <a:extLst>
                <a:ext uri="{FF2B5EF4-FFF2-40B4-BE49-F238E27FC236}">
                  <a16:creationId xmlns:a16="http://schemas.microsoft.com/office/drawing/2014/main" id="{1ADFE6BE-879F-467B-A70E-C8F4E27206ED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6" name="Grupa 125">
              <a:extLst>
                <a:ext uri="{FF2B5EF4-FFF2-40B4-BE49-F238E27FC236}">
                  <a16:creationId xmlns:a16="http://schemas.microsoft.com/office/drawing/2014/main" id="{8976E4C5-F44A-4A77-BCEF-8F1B9E6A12AE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7" name="Grafika 126" descr="Użytkownik">
                <a:extLst>
                  <a:ext uri="{FF2B5EF4-FFF2-40B4-BE49-F238E27FC236}">
                    <a16:creationId xmlns:a16="http://schemas.microsoft.com/office/drawing/2014/main" id="{384AEC13-1649-4F37-AABF-5EBEB384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8" name="pole tekstowe 127">
                <a:extLst>
                  <a:ext uri="{FF2B5EF4-FFF2-40B4-BE49-F238E27FC236}">
                    <a16:creationId xmlns:a16="http://schemas.microsoft.com/office/drawing/2014/main" id="{93D55A15-5C37-4655-9A66-CEE2316282F0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9" name="Grupa 128">
            <a:extLst>
              <a:ext uri="{FF2B5EF4-FFF2-40B4-BE49-F238E27FC236}">
                <a16:creationId xmlns:a16="http://schemas.microsoft.com/office/drawing/2014/main" id="{7914102C-7028-4BC8-A15D-A7A956AF1354}"/>
              </a:ext>
            </a:extLst>
          </p:cNvPr>
          <p:cNvGrpSpPr/>
          <p:nvPr/>
        </p:nvGrpSpPr>
        <p:grpSpPr>
          <a:xfrm>
            <a:off x="1789151" y="4966320"/>
            <a:ext cx="1008000" cy="1008112"/>
            <a:chOff x="2127232" y="2240868"/>
            <a:chExt cx="1008000" cy="1008112"/>
          </a:xfrm>
        </p:grpSpPr>
        <p:sp>
          <p:nvSpPr>
            <p:cNvPr id="130" name="Owal 129">
              <a:extLst>
                <a:ext uri="{FF2B5EF4-FFF2-40B4-BE49-F238E27FC236}">
                  <a16:creationId xmlns:a16="http://schemas.microsoft.com/office/drawing/2014/main" id="{9E91AE29-FB2C-4950-927B-85972166B1AC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31" name="Grupa 130">
              <a:extLst>
                <a:ext uri="{FF2B5EF4-FFF2-40B4-BE49-F238E27FC236}">
                  <a16:creationId xmlns:a16="http://schemas.microsoft.com/office/drawing/2014/main" id="{DB93B944-472C-438F-BF7D-85E40B546998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32" name="Grafika 131" descr="Użytkownik">
                <a:extLst>
                  <a:ext uri="{FF2B5EF4-FFF2-40B4-BE49-F238E27FC236}">
                    <a16:creationId xmlns:a16="http://schemas.microsoft.com/office/drawing/2014/main" id="{CBA428FF-1B05-4F44-B4A4-086465AAC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3" name="pole tekstowe 132">
                <a:extLst>
                  <a:ext uri="{FF2B5EF4-FFF2-40B4-BE49-F238E27FC236}">
                    <a16:creationId xmlns:a16="http://schemas.microsoft.com/office/drawing/2014/main" id="{FC2D1473-E6CE-4028-A073-9EEA55B29BFB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sp>
        <p:nvSpPr>
          <p:cNvPr id="134" name="Owal 133">
            <a:extLst>
              <a:ext uri="{FF2B5EF4-FFF2-40B4-BE49-F238E27FC236}">
                <a16:creationId xmlns:a16="http://schemas.microsoft.com/office/drawing/2014/main" id="{F67DB7AD-4FA2-41BC-BC21-D783228B09BC}"/>
              </a:ext>
            </a:extLst>
          </p:cNvPr>
          <p:cNvSpPr/>
          <p:nvPr/>
        </p:nvSpPr>
        <p:spPr>
          <a:xfrm>
            <a:off x="1160588" y="1811112"/>
            <a:ext cx="1188000" cy="11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5" name="Owal 134">
            <a:extLst>
              <a:ext uri="{FF2B5EF4-FFF2-40B4-BE49-F238E27FC236}">
                <a16:creationId xmlns:a16="http://schemas.microsoft.com/office/drawing/2014/main" id="{4D2AB285-6636-4CD4-A062-16FFADE39DEC}"/>
              </a:ext>
            </a:extLst>
          </p:cNvPr>
          <p:cNvSpPr/>
          <p:nvPr/>
        </p:nvSpPr>
        <p:spPr>
          <a:xfrm>
            <a:off x="2758947" y="1088800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6" name="Owal 135">
            <a:extLst>
              <a:ext uri="{FF2B5EF4-FFF2-40B4-BE49-F238E27FC236}">
                <a16:creationId xmlns:a16="http://schemas.microsoft.com/office/drawing/2014/main" id="{A626DBC0-CE78-40DD-BD60-04697424525B}"/>
              </a:ext>
            </a:extLst>
          </p:cNvPr>
          <p:cNvSpPr/>
          <p:nvPr/>
        </p:nvSpPr>
        <p:spPr>
          <a:xfrm>
            <a:off x="4438105" y="1879288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7" name="Owal 136">
            <a:extLst>
              <a:ext uri="{FF2B5EF4-FFF2-40B4-BE49-F238E27FC236}">
                <a16:creationId xmlns:a16="http://schemas.microsoft.com/office/drawing/2014/main" id="{CC22F5B5-060D-42B1-9814-76AA71BB6FBA}"/>
              </a:ext>
            </a:extLst>
          </p:cNvPr>
          <p:cNvSpPr/>
          <p:nvPr/>
        </p:nvSpPr>
        <p:spPr>
          <a:xfrm>
            <a:off x="1748360" y="4934200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0363483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>
            <a:extLst>
              <a:ext uri="{FF2B5EF4-FFF2-40B4-BE49-F238E27FC236}">
                <a16:creationId xmlns:a16="http://schemas.microsoft.com/office/drawing/2014/main" id="{4AEA4AA5-0F21-4A15-864B-28BD8E513995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74" name="Symbol zastępczy tekstu 3">
            <a:extLst>
              <a:ext uri="{FF2B5EF4-FFF2-40B4-BE49-F238E27FC236}">
                <a16:creationId xmlns:a16="http://schemas.microsoft.com/office/drawing/2014/main" id="{6B1A0C57-7642-4C32-8A24-684943DB16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dirty="0" err="1"/>
              <a:t>Conformity</a:t>
            </a:r>
            <a:r>
              <a:rPr lang="pl-PL" dirty="0"/>
              <a:t> + </a:t>
            </a:r>
            <a:r>
              <a:rPr lang="pl-PL" dirty="0" err="1"/>
              <a:t>bounded</a:t>
            </a:r>
            <a:r>
              <a:rPr lang="pl-PL" dirty="0"/>
              <a:t> </a:t>
            </a:r>
            <a:r>
              <a:rPr lang="pl-PL" dirty="0" err="1"/>
              <a:t>confidence</a:t>
            </a:r>
            <a:endParaRPr lang="en-US" alt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87099F-A91E-40EE-B26D-ED49DD0AAE26}"/>
              </a:ext>
            </a:extLst>
          </p:cNvPr>
          <p:cNvSpPr txBox="1"/>
          <p:nvPr/>
        </p:nvSpPr>
        <p:spPr>
          <a:xfrm>
            <a:off x="4633850" y="5830233"/>
            <a:ext cx="4438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Source of influence = </a:t>
            </a:r>
            <a:r>
              <a:rPr lang="pl-PL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q-panel</a:t>
            </a:r>
          </a:p>
          <a:p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Ex: q=3</a:t>
            </a:r>
          </a:p>
        </p:txBody>
      </p:sp>
      <p:sp>
        <p:nvSpPr>
          <p:cNvPr id="97" name="pole tekstowe 96">
            <a:extLst>
              <a:ext uri="{FF2B5EF4-FFF2-40B4-BE49-F238E27FC236}">
                <a16:creationId xmlns:a16="http://schemas.microsoft.com/office/drawing/2014/main" id="{AAFE5F9A-E311-437D-9CAD-52A88CBE18A3}"/>
              </a:ext>
            </a:extLst>
          </p:cNvPr>
          <p:cNvSpPr txBox="1"/>
          <p:nvPr/>
        </p:nvSpPr>
        <p:spPr>
          <a:xfrm>
            <a:off x="6725620" y="2460568"/>
            <a:ext cx="2127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too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no influence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9375C80A-85DB-430B-8804-16D3D35220D8}"/>
              </a:ext>
            </a:extLst>
          </p:cNvPr>
          <p:cNvSpPr/>
          <p:nvPr/>
        </p:nvSpPr>
        <p:spPr>
          <a:xfrm>
            <a:off x="7610822" y="3073025"/>
            <a:ext cx="358849" cy="100811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8" name="Obraz 97">
            <a:extLst>
              <a:ext uri="{FF2B5EF4-FFF2-40B4-BE49-F238E27FC236}">
                <a16:creationId xmlns:a16="http://schemas.microsoft.com/office/drawing/2014/main" id="{70AC8FBC-FA83-4CDA-B711-5FCEABB8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73" y="1556792"/>
            <a:ext cx="4402548" cy="4320000"/>
          </a:xfrm>
          <a:prstGeom prst="rect">
            <a:avLst/>
          </a:prstGeom>
        </p:spPr>
      </p:pic>
      <p:grpSp>
        <p:nvGrpSpPr>
          <p:cNvPr id="99" name="Grupa 98">
            <a:extLst>
              <a:ext uri="{FF2B5EF4-FFF2-40B4-BE49-F238E27FC236}">
                <a16:creationId xmlns:a16="http://schemas.microsoft.com/office/drawing/2014/main" id="{7E8CFA69-E7E7-4A10-AF15-DA3695EFA868}"/>
              </a:ext>
            </a:extLst>
          </p:cNvPr>
          <p:cNvGrpSpPr/>
          <p:nvPr/>
        </p:nvGrpSpPr>
        <p:grpSpPr>
          <a:xfrm>
            <a:off x="2797151" y="1124744"/>
            <a:ext cx="1008000" cy="1008112"/>
            <a:chOff x="2127232" y="2240868"/>
            <a:chExt cx="1008000" cy="1008112"/>
          </a:xfrm>
        </p:grpSpPr>
        <p:sp>
          <p:nvSpPr>
            <p:cNvPr id="100" name="Owal 99">
              <a:extLst>
                <a:ext uri="{FF2B5EF4-FFF2-40B4-BE49-F238E27FC236}">
                  <a16:creationId xmlns:a16="http://schemas.microsoft.com/office/drawing/2014/main" id="{8A587181-7B03-4D70-8173-F2FDBACC4CB5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1" name="Grupa 100">
              <a:extLst>
                <a:ext uri="{FF2B5EF4-FFF2-40B4-BE49-F238E27FC236}">
                  <a16:creationId xmlns:a16="http://schemas.microsoft.com/office/drawing/2014/main" id="{89738793-62C2-488F-B7AB-050400F8398B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02" name="Grafika 101" descr="Użytkownik">
                <a:extLst>
                  <a:ext uri="{FF2B5EF4-FFF2-40B4-BE49-F238E27FC236}">
                    <a16:creationId xmlns:a16="http://schemas.microsoft.com/office/drawing/2014/main" id="{E14CFBA2-4D95-4569-8FB1-CBD32CCB4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3" name="pole tekstowe 102">
                <a:extLst>
                  <a:ext uri="{FF2B5EF4-FFF2-40B4-BE49-F238E27FC236}">
                    <a16:creationId xmlns:a16="http://schemas.microsoft.com/office/drawing/2014/main" id="{1E47E3DB-F338-4EF9-8440-F133A3AEA52B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04" name="Grupa 103">
            <a:extLst>
              <a:ext uri="{FF2B5EF4-FFF2-40B4-BE49-F238E27FC236}">
                <a16:creationId xmlns:a16="http://schemas.microsoft.com/office/drawing/2014/main" id="{3F0ADAD6-89A8-4274-8140-CB4554BBC4C4}"/>
              </a:ext>
            </a:extLst>
          </p:cNvPr>
          <p:cNvGrpSpPr/>
          <p:nvPr/>
        </p:nvGrpSpPr>
        <p:grpSpPr>
          <a:xfrm>
            <a:off x="4842089" y="3645024"/>
            <a:ext cx="1008000" cy="1008112"/>
            <a:chOff x="3509566" y="3472205"/>
            <a:chExt cx="1008000" cy="1008112"/>
          </a:xfrm>
        </p:grpSpPr>
        <p:sp>
          <p:nvSpPr>
            <p:cNvPr id="105" name="Owal 104">
              <a:extLst>
                <a:ext uri="{FF2B5EF4-FFF2-40B4-BE49-F238E27FC236}">
                  <a16:creationId xmlns:a16="http://schemas.microsoft.com/office/drawing/2014/main" id="{76B60FC3-4C95-47B6-AA4C-E7B0F9F1A5EA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06" name="Grupa 105">
              <a:extLst>
                <a:ext uri="{FF2B5EF4-FFF2-40B4-BE49-F238E27FC236}">
                  <a16:creationId xmlns:a16="http://schemas.microsoft.com/office/drawing/2014/main" id="{A629CB03-01D0-42AD-B2CF-BAF486971073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07" name="Grafika 106" descr="Użytkownik">
                <a:extLst>
                  <a:ext uri="{FF2B5EF4-FFF2-40B4-BE49-F238E27FC236}">
                    <a16:creationId xmlns:a16="http://schemas.microsoft.com/office/drawing/2014/main" id="{4B6D44F5-633D-43AA-A18F-2222B8C0A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8" name="pole tekstowe 107">
                <a:extLst>
                  <a:ext uri="{FF2B5EF4-FFF2-40B4-BE49-F238E27FC236}">
                    <a16:creationId xmlns:a16="http://schemas.microsoft.com/office/drawing/2014/main" id="{C5E6BDEA-ECAD-4CF0-A3AE-C29C18E75D44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09" name="Grupa 108">
            <a:extLst>
              <a:ext uri="{FF2B5EF4-FFF2-40B4-BE49-F238E27FC236}">
                <a16:creationId xmlns:a16="http://schemas.microsoft.com/office/drawing/2014/main" id="{C042FC5D-2EDB-4BEC-92B4-5181690EB793}"/>
              </a:ext>
            </a:extLst>
          </p:cNvPr>
          <p:cNvGrpSpPr/>
          <p:nvPr/>
        </p:nvGrpSpPr>
        <p:grpSpPr>
          <a:xfrm>
            <a:off x="1250588" y="1901056"/>
            <a:ext cx="1008000" cy="1008112"/>
            <a:chOff x="1028546" y="3904128"/>
            <a:chExt cx="1008000" cy="1008112"/>
          </a:xfrm>
        </p:grpSpPr>
        <p:sp>
          <p:nvSpPr>
            <p:cNvPr id="110" name="Owal 109">
              <a:extLst>
                <a:ext uri="{FF2B5EF4-FFF2-40B4-BE49-F238E27FC236}">
                  <a16:creationId xmlns:a16="http://schemas.microsoft.com/office/drawing/2014/main" id="{E5A15AE5-15E8-452C-85C1-24E484CFA5FC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1" name="Grupa 110">
              <a:extLst>
                <a:ext uri="{FF2B5EF4-FFF2-40B4-BE49-F238E27FC236}">
                  <a16:creationId xmlns:a16="http://schemas.microsoft.com/office/drawing/2014/main" id="{C487AB46-7C43-479A-B5F3-CF0791E6F30C}"/>
                </a:ext>
              </a:extLst>
            </p:cNvPr>
            <p:cNvGrpSpPr/>
            <p:nvPr/>
          </p:nvGrpSpPr>
          <p:grpSpPr>
            <a:xfrm>
              <a:off x="1100554" y="3904128"/>
              <a:ext cx="914400" cy="914400"/>
              <a:chOff x="1348906" y="404664"/>
              <a:chExt cx="914400" cy="914400"/>
            </a:xfrm>
          </p:grpSpPr>
          <p:pic>
            <p:nvPicPr>
              <p:cNvPr id="112" name="Grafika 111" descr="Użytkownik">
                <a:extLst>
                  <a:ext uri="{FF2B5EF4-FFF2-40B4-BE49-F238E27FC236}">
                    <a16:creationId xmlns:a16="http://schemas.microsoft.com/office/drawing/2014/main" id="{CD40698A-5CEF-4342-B06A-BD3618308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48906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3" name="pole tekstowe 112">
                <a:extLst>
                  <a:ext uri="{FF2B5EF4-FFF2-40B4-BE49-F238E27FC236}">
                    <a16:creationId xmlns:a16="http://schemas.microsoft.com/office/drawing/2014/main" id="{112DE1E0-B5C4-428A-8384-2791BCCD1E61}"/>
                  </a:ext>
                </a:extLst>
              </p:cNvPr>
              <p:cNvSpPr txBox="1"/>
              <p:nvPr/>
            </p:nvSpPr>
            <p:spPr>
              <a:xfrm>
                <a:off x="1647028" y="8420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2083E761-FFBF-46AD-A149-D9E682334EFB}"/>
              </a:ext>
            </a:extLst>
          </p:cNvPr>
          <p:cNvGrpSpPr/>
          <p:nvPr/>
        </p:nvGrpSpPr>
        <p:grpSpPr>
          <a:xfrm>
            <a:off x="4471950" y="1911478"/>
            <a:ext cx="1008000" cy="1008112"/>
            <a:chOff x="2127232" y="2240868"/>
            <a:chExt cx="1008000" cy="1008112"/>
          </a:xfrm>
        </p:grpSpPr>
        <p:sp>
          <p:nvSpPr>
            <p:cNvPr id="115" name="Owal 114">
              <a:extLst>
                <a:ext uri="{FF2B5EF4-FFF2-40B4-BE49-F238E27FC236}">
                  <a16:creationId xmlns:a16="http://schemas.microsoft.com/office/drawing/2014/main" id="{9B282C25-B7A7-4248-B635-CB9387A6094F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16" name="Grupa 115">
              <a:extLst>
                <a:ext uri="{FF2B5EF4-FFF2-40B4-BE49-F238E27FC236}">
                  <a16:creationId xmlns:a16="http://schemas.microsoft.com/office/drawing/2014/main" id="{6960BDB3-BA4F-4956-8803-E937788A5027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17" name="Grafika 116" descr="Użytkownik">
                <a:extLst>
                  <a:ext uri="{FF2B5EF4-FFF2-40B4-BE49-F238E27FC236}">
                    <a16:creationId xmlns:a16="http://schemas.microsoft.com/office/drawing/2014/main" id="{C76A090F-A505-4168-96AD-40D9A3F66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8" name="pole tekstowe 117">
                <a:extLst>
                  <a:ext uri="{FF2B5EF4-FFF2-40B4-BE49-F238E27FC236}">
                    <a16:creationId xmlns:a16="http://schemas.microsoft.com/office/drawing/2014/main" id="{B3B92E6F-9360-438D-8AE5-0B75AD1202BD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119" name="Grupa 118">
            <a:extLst>
              <a:ext uri="{FF2B5EF4-FFF2-40B4-BE49-F238E27FC236}">
                <a16:creationId xmlns:a16="http://schemas.microsoft.com/office/drawing/2014/main" id="{5714C2CB-8135-4D8D-A82D-A7D1715E5A42}"/>
              </a:ext>
            </a:extLst>
          </p:cNvPr>
          <p:cNvGrpSpPr/>
          <p:nvPr/>
        </p:nvGrpSpPr>
        <p:grpSpPr>
          <a:xfrm>
            <a:off x="3690017" y="5013176"/>
            <a:ext cx="1008000" cy="1008112"/>
            <a:chOff x="3509566" y="3472205"/>
            <a:chExt cx="1008000" cy="1008112"/>
          </a:xfrm>
        </p:grpSpPr>
        <p:sp>
          <p:nvSpPr>
            <p:cNvPr id="120" name="Owal 119">
              <a:extLst>
                <a:ext uri="{FF2B5EF4-FFF2-40B4-BE49-F238E27FC236}">
                  <a16:creationId xmlns:a16="http://schemas.microsoft.com/office/drawing/2014/main" id="{9F5D7934-F84F-442E-A37E-B4AB2DE10A6C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1" name="Grupa 120">
              <a:extLst>
                <a:ext uri="{FF2B5EF4-FFF2-40B4-BE49-F238E27FC236}">
                  <a16:creationId xmlns:a16="http://schemas.microsoft.com/office/drawing/2014/main" id="{413F5813-7E61-407E-81BB-99E41E21E32A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2" name="Grafika 121" descr="Użytkownik">
                <a:extLst>
                  <a:ext uri="{FF2B5EF4-FFF2-40B4-BE49-F238E27FC236}">
                    <a16:creationId xmlns:a16="http://schemas.microsoft.com/office/drawing/2014/main" id="{E3B86282-7AAD-4068-BE98-C1E3BE7FE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3" name="pole tekstowe 122">
                <a:extLst>
                  <a:ext uri="{FF2B5EF4-FFF2-40B4-BE49-F238E27FC236}">
                    <a16:creationId xmlns:a16="http://schemas.microsoft.com/office/drawing/2014/main" id="{96AC2FDB-6851-471B-8980-456A58A88476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4" name="Grupa 123">
            <a:extLst>
              <a:ext uri="{FF2B5EF4-FFF2-40B4-BE49-F238E27FC236}">
                <a16:creationId xmlns:a16="http://schemas.microsoft.com/office/drawing/2014/main" id="{26038D8A-8EEE-4D06-BD08-288B3B073094}"/>
              </a:ext>
            </a:extLst>
          </p:cNvPr>
          <p:cNvGrpSpPr/>
          <p:nvPr/>
        </p:nvGrpSpPr>
        <p:grpSpPr>
          <a:xfrm>
            <a:off x="755576" y="3645024"/>
            <a:ext cx="1008000" cy="1008112"/>
            <a:chOff x="3509566" y="3472205"/>
            <a:chExt cx="1008000" cy="1008112"/>
          </a:xfrm>
        </p:grpSpPr>
        <p:sp>
          <p:nvSpPr>
            <p:cNvPr id="125" name="Owal 124">
              <a:extLst>
                <a:ext uri="{FF2B5EF4-FFF2-40B4-BE49-F238E27FC236}">
                  <a16:creationId xmlns:a16="http://schemas.microsoft.com/office/drawing/2014/main" id="{10F676E1-356E-4FDD-BE05-AFD2C6A52070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26" name="Grupa 125">
              <a:extLst>
                <a:ext uri="{FF2B5EF4-FFF2-40B4-BE49-F238E27FC236}">
                  <a16:creationId xmlns:a16="http://schemas.microsoft.com/office/drawing/2014/main" id="{EF435669-FAB2-4E76-93F3-3D2B878151B1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127" name="Grafika 126" descr="Użytkownik">
                <a:extLst>
                  <a:ext uri="{FF2B5EF4-FFF2-40B4-BE49-F238E27FC236}">
                    <a16:creationId xmlns:a16="http://schemas.microsoft.com/office/drawing/2014/main" id="{90B51297-0613-4DA8-8770-85B72CC90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8" name="pole tekstowe 127">
                <a:extLst>
                  <a:ext uri="{FF2B5EF4-FFF2-40B4-BE49-F238E27FC236}">
                    <a16:creationId xmlns:a16="http://schemas.microsoft.com/office/drawing/2014/main" id="{BACF0791-749E-48F7-9CAB-262C06DC7E45}"/>
                  </a:ext>
                </a:extLst>
              </p:cNvPr>
              <p:cNvSpPr txBox="1"/>
              <p:nvPr/>
            </p:nvSpPr>
            <p:spPr>
              <a:xfrm>
                <a:off x="3442238" y="84742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</p:grpSp>
      <p:grpSp>
        <p:nvGrpSpPr>
          <p:cNvPr id="129" name="Grupa 128">
            <a:extLst>
              <a:ext uri="{FF2B5EF4-FFF2-40B4-BE49-F238E27FC236}">
                <a16:creationId xmlns:a16="http://schemas.microsoft.com/office/drawing/2014/main" id="{1C084574-3145-4C12-9C1D-5880A6821BEE}"/>
              </a:ext>
            </a:extLst>
          </p:cNvPr>
          <p:cNvGrpSpPr/>
          <p:nvPr/>
        </p:nvGrpSpPr>
        <p:grpSpPr>
          <a:xfrm>
            <a:off x="1789151" y="4966320"/>
            <a:ext cx="1008000" cy="1008112"/>
            <a:chOff x="2127232" y="2240868"/>
            <a:chExt cx="1008000" cy="1008112"/>
          </a:xfrm>
        </p:grpSpPr>
        <p:sp>
          <p:nvSpPr>
            <p:cNvPr id="130" name="Owal 129">
              <a:extLst>
                <a:ext uri="{FF2B5EF4-FFF2-40B4-BE49-F238E27FC236}">
                  <a16:creationId xmlns:a16="http://schemas.microsoft.com/office/drawing/2014/main" id="{0E3F717E-B0CF-4822-836D-017F90951F16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31" name="Grupa 130">
              <a:extLst>
                <a:ext uri="{FF2B5EF4-FFF2-40B4-BE49-F238E27FC236}">
                  <a16:creationId xmlns:a16="http://schemas.microsoft.com/office/drawing/2014/main" id="{C9E41DDA-7B38-4C6F-9124-4DA381A87512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132" name="Grafika 131" descr="Użytkownik">
                <a:extLst>
                  <a:ext uri="{FF2B5EF4-FFF2-40B4-BE49-F238E27FC236}">
                    <a16:creationId xmlns:a16="http://schemas.microsoft.com/office/drawing/2014/main" id="{42C54885-1A19-4EDF-A6D4-63B081228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3" name="pole tekstowe 132">
                <a:extLst>
                  <a:ext uri="{FF2B5EF4-FFF2-40B4-BE49-F238E27FC236}">
                    <a16:creationId xmlns:a16="http://schemas.microsoft.com/office/drawing/2014/main" id="{1AAB102A-CCD9-4C05-AD3D-95C0C5BD1B81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sp>
        <p:nvSpPr>
          <p:cNvPr id="134" name="Owal 133">
            <a:extLst>
              <a:ext uri="{FF2B5EF4-FFF2-40B4-BE49-F238E27FC236}">
                <a16:creationId xmlns:a16="http://schemas.microsoft.com/office/drawing/2014/main" id="{12F3119A-EECA-4704-874A-3B851A8074A1}"/>
              </a:ext>
            </a:extLst>
          </p:cNvPr>
          <p:cNvSpPr/>
          <p:nvPr/>
        </p:nvSpPr>
        <p:spPr>
          <a:xfrm>
            <a:off x="1160588" y="1811112"/>
            <a:ext cx="1188000" cy="11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6" name="Owal 135">
            <a:extLst>
              <a:ext uri="{FF2B5EF4-FFF2-40B4-BE49-F238E27FC236}">
                <a16:creationId xmlns:a16="http://schemas.microsoft.com/office/drawing/2014/main" id="{5BE88BB0-6127-4152-9219-EC746D4B65F4}"/>
              </a:ext>
            </a:extLst>
          </p:cNvPr>
          <p:cNvSpPr/>
          <p:nvPr/>
        </p:nvSpPr>
        <p:spPr>
          <a:xfrm>
            <a:off x="4806089" y="3606270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7" name="Owal 136">
            <a:extLst>
              <a:ext uri="{FF2B5EF4-FFF2-40B4-BE49-F238E27FC236}">
                <a16:creationId xmlns:a16="http://schemas.microsoft.com/office/drawing/2014/main" id="{7A692B1C-72B7-47B8-915F-D5CA76ADAE9D}"/>
              </a:ext>
            </a:extLst>
          </p:cNvPr>
          <p:cNvSpPr/>
          <p:nvPr/>
        </p:nvSpPr>
        <p:spPr>
          <a:xfrm>
            <a:off x="3658302" y="4974054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8" name="Owal 137">
            <a:extLst>
              <a:ext uri="{FF2B5EF4-FFF2-40B4-BE49-F238E27FC236}">
                <a16:creationId xmlns:a16="http://schemas.microsoft.com/office/drawing/2014/main" id="{09D426C0-5627-4758-ADEC-0FE621BE4E2D}"/>
              </a:ext>
            </a:extLst>
          </p:cNvPr>
          <p:cNvSpPr/>
          <p:nvPr/>
        </p:nvSpPr>
        <p:spPr>
          <a:xfrm>
            <a:off x="723298" y="3606270"/>
            <a:ext cx="1080000" cy="108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1315852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2B9EA105-4D9C-47F9-AE3E-05AABDD02FB2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7BD82F-1925-41D8-9400-6316F886040E}"/>
              </a:ext>
            </a:extLst>
          </p:cNvPr>
          <p:cNvSpPr txBox="1"/>
          <p:nvPr/>
        </p:nvSpPr>
        <p:spPr>
          <a:xfrm>
            <a:off x="677933" y="6104332"/>
            <a:ext cx="7521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Mäs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Flache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A.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(2013)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Differentiation without distancing, explaining </a:t>
            </a:r>
            <a:b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bi-polarization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opinions without negative influence.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endParaRPr lang="pl-PL" sz="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5ACA770-3EFF-4165-AFA1-A81A81A01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295" y="1002131"/>
            <a:ext cx="9144000" cy="4433254"/>
          </a:xfrm>
          <a:prstGeom prst="rect">
            <a:avLst/>
          </a:prstGeom>
        </p:spPr>
      </p:pic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1CF191B8-1768-4D03-86B9-E2B8E9DF93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sz="4000" dirty="0" err="1"/>
              <a:t>Conformity</a:t>
            </a:r>
            <a:r>
              <a:rPr lang="pl-PL" sz="4000" dirty="0"/>
              <a:t> + </a:t>
            </a:r>
            <a:r>
              <a:rPr lang="pl-PL" sz="4000" dirty="0" err="1"/>
              <a:t>bounded</a:t>
            </a:r>
            <a:r>
              <a:rPr lang="pl-PL" sz="4000" dirty="0"/>
              <a:t> </a:t>
            </a:r>
            <a:r>
              <a:rPr lang="pl-PL" sz="4000" dirty="0" err="1"/>
              <a:t>confidence</a:t>
            </a:r>
            <a:endParaRPr lang="en-US" altLang="pl-PL" sz="40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EDA7B57-6E7E-4A83-9D0D-2C76D9574498}"/>
              </a:ext>
            </a:extLst>
          </p:cNvPr>
          <p:cNvSpPr txBox="1"/>
          <p:nvPr/>
        </p:nvSpPr>
        <p:spPr>
          <a:xfrm>
            <a:off x="7130564" y="5486537"/>
            <a:ext cx="201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(c)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A.Lipiecki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198680542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D592CD04-D589-4E0C-8AB6-CA071A06A42C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AC5DC8D0-36C3-47A1-A369-7771D89D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22" y="2852935"/>
            <a:ext cx="4572842" cy="376040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7ACFB86-FED1-4A02-AEEA-E16C3FCF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0380"/>
            <a:ext cx="8306734" cy="2204523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B250583-A1B2-4797-8279-460D7F180504}"/>
              </a:ext>
            </a:extLst>
          </p:cNvPr>
          <p:cNvCxnSpPr>
            <a:cxnSpLocks/>
          </p:cNvCxnSpPr>
          <p:nvPr/>
        </p:nvCxnSpPr>
        <p:spPr>
          <a:xfrm>
            <a:off x="3059832" y="2492896"/>
            <a:ext cx="504056" cy="576064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CA42D982-10AE-421A-8B86-9A1C43ECBADA}"/>
              </a:ext>
            </a:extLst>
          </p:cNvPr>
          <p:cNvCxnSpPr>
            <a:cxnSpLocks/>
          </p:cNvCxnSpPr>
          <p:nvPr/>
        </p:nvCxnSpPr>
        <p:spPr>
          <a:xfrm>
            <a:off x="1547664" y="2492896"/>
            <a:ext cx="4032448" cy="728464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24008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14FEFCD-AD01-44CE-8856-B2C3713EB516}"/>
              </a:ext>
            </a:extLst>
          </p:cNvPr>
          <p:cNvSpPr txBox="1"/>
          <p:nvPr/>
        </p:nvSpPr>
        <p:spPr>
          <a:xfrm>
            <a:off x="755576" y="6093296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Grabisch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M, Li F. 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(2020)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Anti-conformism in the Threshold model of collective behavior.</a:t>
            </a:r>
            <a:r>
              <a:rPr lang="pl-PL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Dynam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Games Appl</a:t>
            </a:r>
            <a:endParaRPr lang="pl-P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B9F21B5-0EF2-413C-A650-4C8919FC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080"/>
            <a:ext cx="9144000" cy="4819840"/>
          </a:xfrm>
          <a:prstGeom prst="rect">
            <a:avLst/>
          </a:prstGeom>
        </p:spPr>
      </p:pic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EF3FA382-7F48-46D2-AC97-72ECA2A14FD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sz="4000" dirty="0" err="1"/>
              <a:t>Anticonformity</a:t>
            </a:r>
            <a:r>
              <a:rPr lang="pl-PL" sz="4000" dirty="0"/>
              <a:t> + </a:t>
            </a:r>
            <a:r>
              <a:rPr lang="pl-PL" sz="4000" dirty="0" err="1"/>
              <a:t>bounded</a:t>
            </a:r>
            <a:r>
              <a:rPr lang="pl-PL" sz="4000" dirty="0"/>
              <a:t> </a:t>
            </a:r>
            <a:r>
              <a:rPr lang="pl-PL" sz="4000" dirty="0" err="1"/>
              <a:t>confidence</a:t>
            </a:r>
            <a:endParaRPr lang="en-US" altLang="pl-PL" sz="40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C429391-2DC3-4A10-8BF8-33C8D5AF3B6F}"/>
              </a:ext>
            </a:extLst>
          </p:cNvPr>
          <p:cNvSpPr txBox="1"/>
          <p:nvPr/>
        </p:nvSpPr>
        <p:spPr>
          <a:xfrm>
            <a:off x="7130564" y="5486537"/>
            <a:ext cx="201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(c)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A.Lipiecki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3492546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9DE0F5-2240-488D-8DAB-2214AE7F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2723"/>
            <a:ext cx="4982308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1B2A713-512C-468F-B770-08A54C91BA0E}"/>
              </a:ext>
            </a:extLst>
          </p:cNvPr>
          <p:cNvSpPr txBox="1"/>
          <p:nvPr/>
        </p:nvSpPr>
        <p:spPr>
          <a:xfrm>
            <a:off x="5737884" y="369530"/>
            <a:ext cx="32700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All possible changes</a:t>
            </a:r>
            <a:endParaRPr lang="pl-P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Legend: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66BD35-9B78-4DF6-9726-B44D61954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449" y="1781396"/>
            <a:ext cx="409632" cy="66684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A9DC471-296B-4642-8666-31F65F4E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739" y="2506667"/>
            <a:ext cx="381053" cy="62873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BD88943-2F5D-422E-BCCA-770AB36D1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593" y="3255936"/>
            <a:ext cx="466790" cy="64779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1DA334-D8E3-421A-8CFB-E0ACCCDCED28}"/>
              </a:ext>
            </a:extLst>
          </p:cNvPr>
          <p:cNvSpPr txBox="1"/>
          <p:nvPr/>
        </p:nvSpPr>
        <p:spPr>
          <a:xfrm>
            <a:off x="6636314" y="1951232"/>
            <a:ext cx="230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Source: q-panel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BB54FF1-988F-48EE-BFFA-63DAD63265AC}"/>
              </a:ext>
            </a:extLst>
          </p:cNvPr>
          <p:cNvSpPr txBox="1"/>
          <p:nvPr/>
        </p:nvSpPr>
        <p:spPr>
          <a:xfrm>
            <a:off x="6636314" y="2673740"/>
            <a:ext cx="230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Target „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8D84C89-15E2-4FA1-B041-B78D94FB43D3}"/>
              </a:ext>
            </a:extLst>
          </p:cNvPr>
          <p:cNvSpPr txBox="1"/>
          <p:nvPr/>
        </p:nvSpPr>
        <p:spPr>
          <a:xfrm>
            <a:off x="6700452" y="3442692"/>
            <a:ext cx="230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Target „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74A160B-146F-4F0F-BE22-1032F651F049}"/>
              </a:ext>
            </a:extLst>
          </p:cNvPr>
          <p:cNvSpPr txBox="1"/>
          <p:nvPr/>
        </p:nvSpPr>
        <p:spPr>
          <a:xfrm>
            <a:off x="5601649" y="6157821"/>
            <a:ext cx="360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Lipiecki, A.,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</a:t>
            </a:r>
            <a:b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Chaos,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Solitons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Fractals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64798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3" name="Symbol zastępczy tekstu 3">
            <a:extLst>
              <a:ext uri="{FF2B5EF4-FFF2-40B4-BE49-F238E27FC236}">
                <a16:creationId xmlns:a16="http://schemas.microsoft.com/office/drawing/2014/main" id="{EA43877A-5739-4B5F-BB33-3E6068B4E0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/>
              <a:t>Results on the complete graph</a:t>
            </a:r>
            <a:endParaRPr lang="en-US" alt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ECB50974-E9C1-4929-B1B7-74F3DFC9E68E}"/>
                  </a:ext>
                </a:extLst>
              </p:cNvPr>
              <p:cNvSpPr txBox="1"/>
              <p:nvPr/>
            </p:nvSpPr>
            <p:spPr>
              <a:xfrm>
                <a:off x="755650" y="5657671"/>
                <a:ext cx="82629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The size of the influence group (q-panel): q=3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anticonformity: p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Ratio of opinion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ECB50974-E9C1-4929-B1B7-74F3DFC9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5657671"/>
                <a:ext cx="8262938" cy="1200329"/>
              </a:xfrm>
              <a:prstGeom prst="rect">
                <a:avLst/>
              </a:prstGeom>
              <a:blipFill>
                <a:blip r:embed="rId3"/>
                <a:stretch>
                  <a:fillRect l="-1033" t="-4061" b="-10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raz 1">
            <a:extLst>
              <a:ext uri="{FF2B5EF4-FFF2-40B4-BE49-F238E27FC236}">
                <a16:creationId xmlns:a16="http://schemas.microsoft.com/office/drawing/2014/main" id="{EA06121D-C50D-4AF7-8A99-51D9C9223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918312"/>
            <a:ext cx="8532439" cy="311158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413D8D55-AA04-4E98-846C-FEA72A181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077072"/>
            <a:ext cx="8532440" cy="15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74230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7BEC9933-B875-4038-9D7D-6EF24EBBB02E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sz="4000" dirty="0"/>
              <a:t>What is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(strategic) </a:t>
            </a:r>
            <a:r>
              <a:rPr lang="en-US" sz="4000" dirty="0" err="1"/>
              <a:t>anticonformity</a:t>
            </a:r>
            <a:r>
              <a:rPr lang="en-US" sz="4000" dirty="0"/>
              <a:t>?</a:t>
            </a:r>
            <a:endParaRPr lang="en-US" altLang="pl-PL" sz="40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66" y="1118361"/>
            <a:ext cx="7636306" cy="4492617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7BCB254-EB77-45DA-86EB-8884F765FED8}"/>
              </a:ext>
            </a:extLst>
          </p:cNvPr>
          <p:cNvSpPr txBox="1"/>
          <p:nvPr/>
        </p:nvSpPr>
        <p:spPr>
          <a:xfrm>
            <a:off x="688539" y="5878907"/>
            <a:ext cx="8455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Nail, P.R.,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-Weron, K. (2016)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Rethinking the diamond model: Theory and research support self-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as a basic response and influence process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"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Psychology of Consumer and Social Influence: Theory and Research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5092672"/>
      </p:ext>
    </p:extLst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851F10E-3016-43D9-81A6-F95C6EEC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8" y="0"/>
            <a:ext cx="7188228" cy="6858000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09D657D-7279-4997-8BF6-B8FAD21A99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 rot="5400000">
            <a:off x="4894169" y="3005518"/>
            <a:ext cx="6885384" cy="864096"/>
          </a:xfrm>
        </p:spPr>
        <p:txBody>
          <a:bodyPr/>
          <a:lstStyle/>
          <a:p>
            <a:pPr algn="ctr"/>
            <a:r>
              <a:rPr lang="en-US" sz="4000" dirty="0"/>
              <a:t>Critical </a:t>
            </a:r>
            <a:r>
              <a:rPr lang="pl-PL" sz="4000" dirty="0"/>
              <a:t>p</a:t>
            </a:r>
            <a:r>
              <a:rPr lang="en-US" sz="4000" dirty="0"/>
              <a:t> for agreement</a:t>
            </a:r>
          </a:p>
        </p:txBody>
      </p:sp>
    </p:spTree>
    <p:extLst>
      <p:ext uri="{BB962C8B-B14F-4D97-AF65-F5344CB8AC3E}">
        <p14:creationId xmlns:p14="http://schemas.microsoft.com/office/powerpoint/2010/main" val="303116095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34FFB828-FF71-4B7E-B5F4-E6225E2F153A}"/>
              </a:ext>
            </a:extLst>
          </p:cNvPr>
          <p:cNvGrpSpPr/>
          <p:nvPr/>
        </p:nvGrpSpPr>
        <p:grpSpPr>
          <a:xfrm>
            <a:off x="2051720" y="974390"/>
            <a:ext cx="4446315" cy="4375695"/>
            <a:chOff x="2165508" y="908720"/>
            <a:chExt cx="4446315" cy="4375695"/>
          </a:xfrm>
        </p:grpSpPr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E6D1E368-3D48-4607-B4B3-0323137C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839" y="908720"/>
              <a:ext cx="4229992" cy="3962523"/>
            </a:xfrm>
            <a:prstGeom prst="rect">
              <a:avLst/>
            </a:prstGeom>
          </p:spPr>
        </p:pic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5F23C20C-57F7-4947-AC26-913254FCCA1C}"/>
                </a:ext>
              </a:extLst>
            </p:cNvPr>
            <p:cNvSpPr txBox="1"/>
            <p:nvPr/>
          </p:nvSpPr>
          <p:spPr>
            <a:xfrm>
              <a:off x="2627784" y="4822750"/>
              <a:ext cx="398403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Probability of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aniconformity</a:t>
              </a:r>
              <a:r>
                <a:rPr lang="pl-PL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: p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A10D3D8A-308D-454D-8671-FF166DF083A2}"/>
                </a:ext>
              </a:extLst>
            </p:cNvPr>
            <p:cNvSpPr txBox="1"/>
            <p:nvPr/>
          </p:nvSpPr>
          <p:spPr>
            <a:xfrm rot="16200000">
              <a:off x="487421" y="2902152"/>
              <a:ext cx="3817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l-PL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Size</a:t>
              </a:r>
              <a:r>
                <a:rPr lang="pl-PL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of the influence </a:t>
              </a:r>
              <a:r>
                <a:rPr lang="pl-PL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group</a:t>
              </a:r>
              <a:r>
                <a:rPr lang="pl-PL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: q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Symbol zastępczy tekstu 3">
            <a:extLst>
              <a:ext uri="{FF2B5EF4-FFF2-40B4-BE49-F238E27FC236}">
                <a16:creationId xmlns:a16="http://schemas.microsoft.com/office/drawing/2014/main" id="{EA43877A-5739-4B5F-BB33-3E6068B4E0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How important is the influence group?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4AC4E6-1867-46DB-9489-BF85C0827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9" y="5284895"/>
            <a:ext cx="8532440" cy="1573105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5B7027D1-A65C-471F-8740-D98E15F9E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74" y="2038806"/>
            <a:ext cx="2296029" cy="2427231"/>
          </a:xfrm>
          <a:prstGeom prst="rect">
            <a:avLst/>
          </a:prstGeom>
        </p:spPr>
      </p:pic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B40D3DAE-0692-4951-9EC4-661861B7EF86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3563888" y="3252422"/>
            <a:ext cx="2960486" cy="900584"/>
          </a:xfrm>
          <a:prstGeom prst="bentConnector3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404E18DF-8058-4A77-871B-4067C49DC94D}"/>
              </a:ext>
            </a:extLst>
          </p:cNvPr>
          <p:cNvSpPr txBox="1"/>
          <p:nvPr/>
        </p:nvSpPr>
        <p:spPr>
          <a:xfrm>
            <a:off x="4932040" y="2484185"/>
            <a:ext cx="886856" cy="584775"/>
          </a:xfrm>
          <a:prstGeom prst="rect">
            <a:avLst/>
          </a:prstGeom>
          <a:solidFill>
            <a:srgbClr val="5AB36B"/>
          </a:solidFill>
        </p:spPr>
        <p:txBody>
          <a:bodyPr wrap="square" rtlCol="0">
            <a:spAutoFit/>
          </a:bodyPr>
          <a:lstStyle/>
          <a:p>
            <a:r>
              <a:rPr lang="pl-PL" sz="3200" b="1" dirty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E8F6AEE1-F443-462E-BDB1-12560047D0D6}"/>
              </a:ext>
            </a:extLst>
          </p:cNvPr>
          <p:cNvSpPr/>
          <p:nvPr/>
        </p:nvSpPr>
        <p:spPr>
          <a:xfrm>
            <a:off x="2824048" y="2655931"/>
            <a:ext cx="1266657" cy="510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9F20BDFF-2CEF-4AE8-8F8A-35921C064515}"/>
              </a:ext>
            </a:extLst>
          </p:cNvPr>
          <p:cNvSpPr txBox="1"/>
          <p:nvPr/>
        </p:nvSpPr>
        <p:spPr>
          <a:xfrm rot="17622981">
            <a:off x="2512709" y="2134719"/>
            <a:ext cx="203584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l-PL" sz="3200" b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pl-PL" sz="3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r>
              <a:rPr lang="pl-PL" sz="3200" b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pl-PL" sz="3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3880709181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3175224-3678-4298-98D9-A381E913FA3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3" name="Symbol zastępczy tekstu 3">
            <a:extLst>
              <a:ext uri="{FF2B5EF4-FFF2-40B4-BE49-F238E27FC236}">
                <a16:creationId xmlns:a16="http://schemas.microsoft.com/office/drawing/2014/main" id="{EA43877A-5739-4B5F-BB33-3E6068B4E0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How important are model details?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9EBB42E-53B7-4205-BB77-1EE8382C4DE3}"/>
              </a:ext>
            </a:extLst>
          </p:cNvPr>
          <p:cNvSpPr txBox="1"/>
          <p:nvPr/>
        </p:nvSpPr>
        <p:spPr>
          <a:xfrm>
            <a:off x="1067785" y="6314126"/>
            <a:ext cx="742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Nowak, B.,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Physical Review E 106(1), 014125 </a:t>
            </a:r>
            <a:endParaRPr lang="pl-P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A21F420-3978-4A39-B470-529E0FB8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44197"/>
            <a:ext cx="7705203" cy="211672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81CE942-4F2F-41F3-8E17-60D31D5DA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" y="4221088"/>
            <a:ext cx="9144000" cy="1980696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CC5B36C-5855-450D-991F-BA788CCBE3CF}"/>
              </a:ext>
            </a:extLst>
          </p:cNvPr>
          <p:cNvSpPr txBox="1"/>
          <p:nvPr/>
        </p:nvSpPr>
        <p:spPr>
          <a:xfrm>
            <a:off x="1250812" y="3244914"/>
            <a:ext cx="689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Nowak, B.,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Stoń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-Weron, K. (2021)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ScieRep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11(1), 6098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999F809-B078-498E-99FE-049FA69F1F6A}"/>
              </a:ext>
            </a:extLst>
          </p:cNvPr>
          <p:cNvCxnSpPr/>
          <p:nvPr/>
        </p:nvCxnSpPr>
        <p:spPr>
          <a:xfrm>
            <a:off x="611560" y="3933056"/>
            <a:ext cx="85324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57210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A544B1B1-AFC4-4876-A642-4ED7A08754EF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F07F797-1998-4F5A-B560-ACEFE6FED1A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6741368"/>
          </a:xfrm>
        </p:spPr>
        <p:txBody>
          <a:bodyPr/>
          <a:lstStyle/>
          <a:p>
            <a:pPr algn="ctr"/>
            <a:r>
              <a:rPr lang="en-US" sz="4800" dirty="0"/>
              <a:t>No polarization </a:t>
            </a:r>
            <a:br>
              <a:rPr lang="pl-PL" sz="4800" dirty="0"/>
            </a:br>
            <a:r>
              <a:rPr lang="en-US" sz="4800" dirty="0"/>
              <a:t>without homophily!</a:t>
            </a:r>
          </a:p>
        </p:txBody>
      </p:sp>
    </p:spTree>
    <p:extLst>
      <p:ext uri="{BB962C8B-B14F-4D97-AF65-F5344CB8AC3E}">
        <p14:creationId xmlns:p14="http://schemas.microsoft.com/office/powerpoint/2010/main" val="1823901261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rostokąt 61">
            <a:extLst>
              <a:ext uri="{FF2B5EF4-FFF2-40B4-BE49-F238E27FC236}">
                <a16:creationId xmlns:a16="http://schemas.microsoft.com/office/drawing/2014/main" id="{A9479A62-4683-4385-9305-3B99CD2C6CD9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3" name="Symbol zastępczy tekstu 3">
            <a:extLst>
              <a:ext uri="{FF2B5EF4-FFF2-40B4-BE49-F238E27FC236}">
                <a16:creationId xmlns:a16="http://schemas.microsoft.com/office/drawing/2014/main" id="{EA43877A-5739-4B5F-BB33-3E6068B4E0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altLang="pl-PL" sz="4000" dirty="0"/>
              <a:t>General model with </a:t>
            </a:r>
            <a:r>
              <a:rPr lang="pl-PL" altLang="pl-PL" sz="4000" dirty="0" err="1"/>
              <a:t>anticonformity</a:t>
            </a:r>
            <a:endParaRPr lang="en-US" altLang="pl-PL" sz="4000" dirty="0"/>
          </a:p>
        </p:txBody>
      </p:sp>
      <p:sp>
        <p:nvSpPr>
          <p:cNvPr id="12" name="Nawias zamykający 11">
            <a:extLst>
              <a:ext uri="{FF2B5EF4-FFF2-40B4-BE49-F238E27FC236}">
                <a16:creationId xmlns:a16="http://schemas.microsoft.com/office/drawing/2014/main" id="{48F2A707-E96A-498D-ADB2-DBA023B5625A}"/>
              </a:ext>
            </a:extLst>
          </p:cNvPr>
          <p:cNvSpPr/>
          <p:nvPr/>
        </p:nvSpPr>
        <p:spPr>
          <a:xfrm rot="5400000">
            <a:off x="2466177" y="1600037"/>
            <a:ext cx="180020" cy="1080120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F3F7CBF-E46A-471C-A80C-EDCE343278CE}"/>
              </a:ext>
            </a:extLst>
          </p:cNvPr>
          <p:cNvGrpSpPr/>
          <p:nvPr/>
        </p:nvGrpSpPr>
        <p:grpSpPr>
          <a:xfrm>
            <a:off x="3218838" y="1443466"/>
            <a:ext cx="1080120" cy="914400"/>
            <a:chOff x="3806999" y="1166196"/>
            <a:chExt cx="1080120" cy="914400"/>
          </a:xfrm>
        </p:grpSpPr>
        <p:sp>
          <p:nvSpPr>
            <p:cNvPr id="15" name="Nawias zamykający 14">
              <a:extLst>
                <a:ext uri="{FF2B5EF4-FFF2-40B4-BE49-F238E27FC236}">
                  <a16:creationId xmlns:a16="http://schemas.microsoft.com/office/drawing/2014/main" id="{6B44C55D-2A58-4F69-9F82-40AEFA8B122E}"/>
                </a:ext>
              </a:extLst>
            </p:cNvPr>
            <p:cNvSpPr/>
            <p:nvPr/>
          </p:nvSpPr>
          <p:spPr>
            <a:xfrm rot="5400000">
              <a:off x="4257049" y="1322767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Użytkownicy">
              <a:extLst>
                <a:ext uri="{FF2B5EF4-FFF2-40B4-BE49-F238E27FC236}">
                  <a16:creationId xmlns:a16="http://schemas.microsoft.com/office/drawing/2014/main" id="{F14D8C68-CD01-4047-9003-75E573B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89859" y="1166196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985056A-6AAD-4584-AB0B-D94C332F4B73}"/>
              </a:ext>
            </a:extLst>
          </p:cNvPr>
          <p:cNvGrpSpPr/>
          <p:nvPr/>
        </p:nvGrpSpPr>
        <p:grpSpPr>
          <a:xfrm>
            <a:off x="827584" y="1661236"/>
            <a:ext cx="1080120" cy="568870"/>
            <a:chOff x="982910" y="1383966"/>
            <a:chExt cx="1080120" cy="568870"/>
          </a:xfrm>
        </p:grpSpPr>
        <p:sp>
          <p:nvSpPr>
            <p:cNvPr id="11" name="Nawias zamykający 10">
              <a:extLst>
                <a:ext uri="{FF2B5EF4-FFF2-40B4-BE49-F238E27FC236}">
                  <a16:creationId xmlns:a16="http://schemas.microsoft.com/office/drawing/2014/main" id="{3AD5C532-7928-4896-B807-B69C404218CF}"/>
                </a:ext>
              </a:extLst>
            </p:cNvPr>
            <p:cNvSpPr/>
            <p:nvPr/>
          </p:nvSpPr>
          <p:spPr>
            <a:xfrm rot="5400000">
              <a:off x="1432960" y="1322766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6" name="Grafika 15" descr="Użytkownik">
              <a:extLst>
                <a:ext uri="{FF2B5EF4-FFF2-40B4-BE49-F238E27FC236}">
                  <a16:creationId xmlns:a16="http://schemas.microsoft.com/office/drawing/2014/main" id="{139D07A1-5B96-4394-BBD9-DCAB04C1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3540" y="1383966"/>
              <a:ext cx="478860" cy="478860"/>
            </a:xfrm>
            <a:prstGeom prst="rect">
              <a:avLst/>
            </a:prstGeom>
          </p:spPr>
        </p:pic>
      </p:grpSp>
      <p:sp>
        <p:nvSpPr>
          <p:cNvPr id="20" name="Strzałka: w prawo 19">
            <a:extLst>
              <a:ext uri="{FF2B5EF4-FFF2-40B4-BE49-F238E27FC236}">
                <a16:creationId xmlns:a16="http://schemas.microsoft.com/office/drawing/2014/main" id="{83FD122D-DC93-4A8B-A554-09E4FE1A3B68}"/>
              </a:ext>
            </a:extLst>
          </p:cNvPr>
          <p:cNvSpPr/>
          <p:nvPr/>
        </p:nvSpPr>
        <p:spPr>
          <a:xfrm>
            <a:off x="1332051" y="2410125"/>
            <a:ext cx="2448272" cy="208831"/>
          </a:xfrm>
          <a:prstGeom prst="rightArrow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49EEA8EC-D643-415A-BED4-A7B8BC77E3D0}"/>
                  </a:ext>
                </a:extLst>
              </p:cNvPr>
              <p:cNvSpPr txBox="1"/>
              <p:nvPr/>
            </p:nvSpPr>
            <p:spPr>
              <a:xfrm>
                <a:off x="1983113" y="2564407"/>
                <a:ext cx="1163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49EEA8EC-D643-415A-BED4-A7B8BC77E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13" y="2564407"/>
                <a:ext cx="1163717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Nawias zamykający 23">
            <a:extLst>
              <a:ext uri="{FF2B5EF4-FFF2-40B4-BE49-F238E27FC236}">
                <a16:creationId xmlns:a16="http://schemas.microsoft.com/office/drawing/2014/main" id="{36066372-2176-4F6D-9822-7B02D389ADC4}"/>
              </a:ext>
            </a:extLst>
          </p:cNvPr>
          <p:cNvSpPr/>
          <p:nvPr/>
        </p:nvSpPr>
        <p:spPr>
          <a:xfrm rot="5400000">
            <a:off x="5919042" y="1618900"/>
            <a:ext cx="180020" cy="1080120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A21C01A-7F6E-490A-B65A-475F5BA176F4}"/>
              </a:ext>
            </a:extLst>
          </p:cNvPr>
          <p:cNvGrpSpPr/>
          <p:nvPr/>
        </p:nvGrpSpPr>
        <p:grpSpPr>
          <a:xfrm>
            <a:off x="7914373" y="1462979"/>
            <a:ext cx="1080120" cy="914400"/>
            <a:chOff x="3806999" y="1166196"/>
            <a:chExt cx="1080120" cy="914400"/>
          </a:xfrm>
        </p:grpSpPr>
        <p:sp>
          <p:nvSpPr>
            <p:cNvPr id="26" name="Nawias zamykający 25">
              <a:extLst>
                <a:ext uri="{FF2B5EF4-FFF2-40B4-BE49-F238E27FC236}">
                  <a16:creationId xmlns:a16="http://schemas.microsoft.com/office/drawing/2014/main" id="{834048F5-6804-45BA-9721-23D377193D34}"/>
                </a:ext>
              </a:extLst>
            </p:cNvPr>
            <p:cNvSpPr/>
            <p:nvPr/>
          </p:nvSpPr>
          <p:spPr>
            <a:xfrm rot="5400000">
              <a:off x="4257049" y="1322767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7" name="Grafika 26" descr="Użytkownicy">
              <a:extLst>
                <a:ext uri="{FF2B5EF4-FFF2-40B4-BE49-F238E27FC236}">
                  <a16:creationId xmlns:a16="http://schemas.microsoft.com/office/drawing/2014/main" id="{9D02EA88-0E74-4533-9F60-527441FE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89859" y="1166196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50E1D26-E7C8-4121-96A1-723182EAFC88}"/>
              </a:ext>
            </a:extLst>
          </p:cNvPr>
          <p:cNvGrpSpPr/>
          <p:nvPr/>
        </p:nvGrpSpPr>
        <p:grpSpPr>
          <a:xfrm>
            <a:off x="6711662" y="1680750"/>
            <a:ext cx="1080120" cy="568870"/>
            <a:chOff x="982910" y="1383966"/>
            <a:chExt cx="1080120" cy="568870"/>
          </a:xfrm>
        </p:grpSpPr>
        <p:sp>
          <p:nvSpPr>
            <p:cNvPr id="29" name="Nawias zamykający 28">
              <a:extLst>
                <a:ext uri="{FF2B5EF4-FFF2-40B4-BE49-F238E27FC236}">
                  <a16:creationId xmlns:a16="http://schemas.microsoft.com/office/drawing/2014/main" id="{2FA3F652-7C1A-42CE-A548-D9ABBACAAF75}"/>
                </a:ext>
              </a:extLst>
            </p:cNvPr>
            <p:cNvSpPr/>
            <p:nvPr/>
          </p:nvSpPr>
          <p:spPr>
            <a:xfrm rot="5400000">
              <a:off x="1432960" y="1322766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0" name="Grafika 29" descr="Użytkownik">
              <a:extLst>
                <a:ext uri="{FF2B5EF4-FFF2-40B4-BE49-F238E27FC236}">
                  <a16:creationId xmlns:a16="http://schemas.microsoft.com/office/drawing/2014/main" id="{AF4A0530-CA6E-4381-A754-9B604A95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3540" y="1383966"/>
              <a:ext cx="478860" cy="478860"/>
            </a:xfrm>
            <a:prstGeom prst="rect">
              <a:avLst/>
            </a:prstGeom>
          </p:spPr>
        </p:pic>
      </p:grpSp>
      <p:sp>
        <p:nvSpPr>
          <p:cNvPr id="31" name="Strzałka: w prawo 30">
            <a:extLst>
              <a:ext uri="{FF2B5EF4-FFF2-40B4-BE49-F238E27FC236}">
                <a16:creationId xmlns:a16="http://schemas.microsoft.com/office/drawing/2014/main" id="{F27A2F1D-30E7-471E-9640-871A81C86770}"/>
              </a:ext>
            </a:extLst>
          </p:cNvPr>
          <p:cNvSpPr/>
          <p:nvPr/>
        </p:nvSpPr>
        <p:spPr>
          <a:xfrm>
            <a:off x="4617793" y="1834062"/>
            <a:ext cx="704911" cy="306034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Nawias zamykający 32">
            <a:extLst>
              <a:ext uri="{FF2B5EF4-FFF2-40B4-BE49-F238E27FC236}">
                <a16:creationId xmlns:a16="http://schemas.microsoft.com/office/drawing/2014/main" id="{D0C6C5E0-268A-4118-BB11-79730FA15374}"/>
              </a:ext>
            </a:extLst>
          </p:cNvPr>
          <p:cNvSpPr/>
          <p:nvPr/>
        </p:nvSpPr>
        <p:spPr>
          <a:xfrm rot="5400000">
            <a:off x="7146697" y="4118747"/>
            <a:ext cx="180020" cy="1080120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EB40BCD-2B72-42B3-870B-8F6C96002A25}"/>
              </a:ext>
            </a:extLst>
          </p:cNvPr>
          <p:cNvGrpSpPr/>
          <p:nvPr/>
        </p:nvGrpSpPr>
        <p:grpSpPr>
          <a:xfrm>
            <a:off x="7899358" y="3962176"/>
            <a:ext cx="1080120" cy="914400"/>
            <a:chOff x="3806999" y="1166196"/>
            <a:chExt cx="1080120" cy="914400"/>
          </a:xfrm>
        </p:grpSpPr>
        <p:sp>
          <p:nvSpPr>
            <p:cNvPr id="35" name="Nawias zamykający 34">
              <a:extLst>
                <a:ext uri="{FF2B5EF4-FFF2-40B4-BE49-F238E27FC236}">
                  <a16:creationId xmlns:a16="http://schemas.microsoft.com/office/drawing/2014/main" id="{F149B28C-40DA-4FD0-A845-48BC92DEEDDE}"/>
                </a:ext>
              </a:extLst>
            </p:cNvPr>
            <p:cNvSpPr/>
            <p:nvPr/>
          </p:nvSpPr>
          <p:spPr>
            <a:xfrm rot="5400000">
              <a:off x="4257049" y="1322767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6" name="Grafika 35" descr="Użytkownicy">
              <a:extLst>
                <a:ext uri="{FF2B5EF4-FFF2-40B4-BE49-F238E27FC236}">
                  <a16:creationId xmlns:a16="http://schemas.microsoft.com/office/drawing/2014/main" id="{6E19F298-F0EE-48DE-906D-DFAD4572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89859" y="1166196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F27C15B3-E65C-4CFB-B9CF-F363D859EE86}"/>
              </a:ext>
            </a:extLst>
          </p:cNvPr>
          <p:cNvGrpSpPr/>
          <p:nvPr/>
        </p:nvGrpSpPr>
        <p:grpSpPr>
          <a:xfrm>
            <a:off x="5508104" y="4179946"/>
            <a:ext cx="1080120" cy="568870"/>
            <a:chOff x="982910" y="1383966"/>
            <a:chExt cx="1080120" cy="568870"/>
          </a:xfrm>
        </p:grpSpPr>
        <p:sp>
          <p:nvSpPr>
            <p:cNvPr id="38" name="Nawias zamykający 37">
              <a:extLst>
                <a:ext uri="{FF2B5EF4-FFF2-40B4-BE49-F238E27FC236}">
                  <a16:creationId xmlns:a16="http://schemas.microsoft.com/office/drawing/2014/main" id="{23340E39-2FD3-49E1-8271-9EBEF9DDACC1}"/>
                </a:ext>
              </a:extLst>
            </p:cNvPr>
            <p:cNvSpPr/>
            <p:nvPr/>
          </p:nvSpPr>
          <p:spPr>
            <a:xfrm rot="5400000">
              <a:off x="1432960" y="1322766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9" name="Grafika 38" descr="Użytkownik">
              <a:extLst>
                <a:ext uri="{FF2B5EF4-FFF2-40B4-BE49-F238E27FC236}">
                  <a16:creationId xmlns:a16="http://schemas.microsoft.com/office/drawing/2014/main" id="{3BDA72D3-60D8-43E6-AD7D-AAB693E6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3540" y="1383966"/>
              <a:ext cx="478860" cy="478860"/>
            </a:xfrm>
            <a:prstGeom prst="rect">
              <a:avLst/>
            </a:prstGeom>
          </p:spPr>
        </p:pic>
      </p:grpSp>
      <p:sp>
        <p:nvSpPr>
          <p:cNvPr id="40" name="Strzałka: w prawo 39">
            <a:extLst>
              <a:ext uri="{FF2B5EF4-FFF2-40B4-BE49-F238E27FC236}">
                <a16:creationId xmlns:a16="http://schemas.microsoft.com/office/drawing/2014/main" id="{D683C361-8239-4964-BA86-BA2898EB54AD}"/>
              </a:ext>
            </a:extLst>
          </p:cNvPr>
          <p:cNvSpPr/>
          <p:nvPr/>
        </p:nvSpPr>
        <p:spPr>
          <a:xfrm rot="10800000">
            <a:off x="1332051" y="4858397"/>
            <a:ext cx="2448272" cy="208831"/>
          </a:xfrm>
          <a:prstGeom prst="rightArrow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ole tekstowe 40">
                <a:extLst>
                  <a:ext uri="{FF2B5EF4-FFF2-40B4-BE49-F238E27FC236}">
                    <a16:creationId xmlns:a16="http://schemas.microsoft.com/office/drawing/2014/main" id="{4FFDB7A5-B414-4C3C-BBC4-1F1F2B6D4D9B}"/>
                  </a:ext>
                </a:extLst>
              </p:cNvPr>
              <p:cNvSpPr txBox="1"/>
              <p:nvPr/>
            </p:nvSpPr>
            <p:spPr>
              <a:xfrm>
                <a:off x="1983113" y="5012679"/>
                <a:ext cx="11893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41" name="pole tekstowe 40">
                <a:extLst>
                  <a:ext uri="{FF2B5EF4-FFF2-40B4-BE49-F238E27FC236}">
                    <a16:creationId xmlns:a16="http://schemas.microsoft.com/office/drawing/2014/main" id="{4FFDB7A5-B414-4C3C-BBC4-1F1F2B6D4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13" y="5012679"/>
                <a:ext cx="11893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trzałka: w prawo 48">
            <a:extLst>
              <a:ext uri="{FF2B5EF4-FFF2-40B4-BE49-F238E27FC236}">
                <a16:creationId xmlns:a16="http://schemas.microsoft.com/office/drawing/2014/main" id="{0C3EFF9B-7D7B-4024-A9E0-75A16DECAB92}"/>
              </a:ext>
            </a:extLst>
          </p:cNvPr>
          <p:cNvSpPr/>
          <p:nvPr/>
        </p:nvSpPr>
        <p:spPr>
          <a:xfrm>
            <a:off x="4617793" y="4282334"/>
            <a:ext cx="704911" cy="306034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Nawias zamykający 49">
            <a:extLst>
              <a:ext uri="{FF2B5EF4-FFF2-40B4-BE49-F238E27FC236}">
                <a16:creationId xmlns:a16="http://schemas.microsoft.com/office/drawing/2014/main" id="{30B4FCED-DB16-4C4D-ADCE-ED7FF3DA0D3B}"/>
              </a:ext>
            </a:extLst>
          </p:cNvPr>
          <p:cNvSpPr/>
          <p:nvPr/>
        </p:nvSpPr>
        <p:spPr>
          <a:xfrm rot="5400000">
            <a:off x="1277634" y="4103548"/>
            <a:ext cx="180020" cy="1080120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3103B2BB-4B1E-4DD7-9BDC-0A846D90C881}"/>
              </a:ext>
            </a:extLst>
          </p:cNvPr>
          <p:cNvGrpSpPr/>
          <p:nvPr/>
        </p:nvGrpSpPr>
        <p:grpSpPr>
          <a:xfrm>
            <a:off x="3272965" y="3947627"/>
            <a:ext cx="1080120" cy="914400"/>
            <a:chOff x="3806999" y="1166196"/>
            <a:chExt cx="1080120" cy="914400"/>
          </a:xfrm>
        </p:grpSpPr>
        <p:sp>
          <p:nvSpPr>
            <p:cNvPr id="52" name="Nawias zamykający 51">
              <a:extLst>
                <a:ext uri="{FF2B5EF4-FFF2-40B4-BE49-F238E27FC236}">
                  <a16:creationId xmlns:a16="http://schemas.microsoft.com/office/drawing/2014/main" id="{4B849905-478C-4D65-91FA-8DD46856B4E7}"/>
                </a:ext>
              </a:extLst>
            </p:cNvPr>
            <p:cNvSpPr/>
            <p:nvPr/>
          </p:nvSpPr>
          <p:spPr>
            <a:xfrm rot="5400000">
              <a:off x="4257049" y="1322767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Użytkownicy">
              <a:extLst>
                <a:ext uri="{FF2B5EF4-FFF2-40B4-BE49-F238E27FC236}">
                  <a16:creationId xmlns:a16="http://schemas.microsoft.com/office/drawing/2014/main" id="{26F15007-1909-4821-8E5E-449E0C50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89859" y="1166196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6E7C4F2F-3895-4046-92F0-631AD1DD430D}"/>
              </a:ext>
            </a:extLst>
          </p:cNvPr>
          <p:cNvGrpSpPr/>
          <p:nvPr/>
        </p:nvGrpSpPr>
        <p:grpSpPr>
          <a:xfrm>
            <a:off x="2070254" y="4165398"/>
            <a:ext cx="1080120" cy="568870"/>
            <a:chOff x="982910" y="1383966"/>
            <a:chExt cx="1080120" cy="568870"/>
          </a:xfrm>
        </p:grpSpPr>
        <p:sp>
          <p:nvSpPr>
            <p:cNvPr id="55" name="Nawias zamykający 54">
              <a:extLst>
                <a:ext uri="{FF2B5EF4-FFF2-40B4-BE49-F238E27FC236}">
                  <a16:creationId xmlns:a16="http://schemas.microsoft.com/office/drawing/2014/main" id="{54AA6D3C-03F1-4152-973B-D022E712B7AE}"/>
                </a:ext>
              </a:extLst>
            </p:cNvPr>
            <p:cNvSpPr/>
            <p:nvPr/>
          </p:nvSpPr>
          <p:spPr>
            <a:xfrm rot="5400000">
              <a:off x="1432960" y="1322766"/>
              <a:ext cx="180020" cy="1080120"/>
            </a:xfrm>
            <a:prstGeom prst="rightBracket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Użytkownik">
              <a:extLst>
                <a:ext uri="{FF2B5EF4-FFF2-40B4-BE49-F238E27FC236}">
                  <a16:creationId xmlns:a16="http://schemas.microsoft.com/office/drawing/2014/main" id="{98BA1230-DD81-4B5C-A398-0A480AB27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3540" y="1383966"/>
              <a:ext cx="478860" cy="478860"/>
            </a:xfrm>
            <a:prstGeom prst="rect">
              <a:avLst/>
            </a:prstGeom>
          </p:spPr>
        </p:pic>
      </p:grp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35AB5533-C1E4-4880-BCD8-F2A9804B3EB6}"/>
              </a:ext>
            </a:extLst>
          </p:cNvPr>
          <p:cNvSpPr txBox="1"/>
          <p:nvPr/>
        </p:nvSpPr>
        <p:spPr>
          <a:xfrm>
            <a:off x="611560" y="980728"/>
            <a:ext cx="8532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Conformity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positive, attractive</a:t>
            </a: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39B5F407-D660-4A36-9ED1-B65F78D4F1DC}"/>
              </a:ext>
            </a:extLst>
          </p:cNvPr>
          <p:cNvSpPr txBox="1"/>
          <p:nvPr/>
        </p:nvSpPr>
        <p:spPr>
          <a:xfrm>
            <a:off x="611560" y="3546313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Anticonformity = negative, repelling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C7E3EADA-6112-40CF-A193-D0635346C4E9}"/>
              </a:ext>
            </a:extLst>
          </p:cNvPr>
          <p:cNvSpPr txBox="1"/>
          <p:nvPr/>
        </p:nvSpPr>
        <p:spPr>
          <a:xfrm>
            <a:off x="651837" y="5629968"/>
            <a:ext cx="8402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Lipiecki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Polarization in the three-state q-voter model with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and bounded confidence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Chaos, Solitons and Fractals 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Grabisch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M, Li F. (2020)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Anti-conformism in the Threshold model of collective behavior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Dynam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Games Appl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454717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stokąt 41">
            <a:extLst>
              <a:ext uri="{FF2B5EF4-FFF2-40B4-BE49-F238E27FC236}">
                <a16:creationId xmlns:a16="http://schemas.microsoft.com/office/drawing/2014/main" id="{E1753FB0-B7B8-4C25-B110-A3DC64D7FBD6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ymbol zastępczy tekstu 3">
                <a:extLst>
                  <a:ext uri="{FF2B5EF4-FFF2-40B4-BE49-F238E27FC236}">
                    <a16:creationId xmlns:a16="http://schemas.microsoft.com/office/drawing/2014/main" id="{EA43877A-5739-4B5F-BB33-3E6068B4E0A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755650" y="115888"/>
                <a:ext cx="8262938" cy="865187"/>
              </a:xfrm>
            </p:spPr>
            <p:txBody>
              <a:bodyPr/>
              <a:lstStyle/>
              <a:p>
                <a:r>
                  <a:rPr lang="en-US" altLang="pl-PL" sz="4000" dirty="0"/>
                  <a:t>No polarization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pl-PL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pl-PL" sz="4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pl-PL" sz="40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pl-PL" sz="400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pl-PL" sz="4000" dirty="0"/>
                  <a:t> (no BC)</a:t>
                </a:r>
              </a:p>
            </p:txBody>
          </p:sp>
        </mc:Choice>
        <mc:Fallback xmlns="">
          <p:sp>
            <p:nvSpPr>
              <p:cNvPr id="13" name="Symbol zastępczy tekstu 3">
                <a:extLst>
                  <a:ext uri="{FF2B5EF4-FFF2-40B4-BE49-F238E27FC236}">
                    <a16:creationId xmlns:a16="http://schemas.microsoft.com/office/drawing/2014/main" id="{EA43877A-5739-4B5F-BB33-3E6068B4E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755650" y="115888"/>
                <a:ext cx="8262938" cy="865187"/>
              </a:xfrm>
              <a:blipFill>
                <a:blip r:embed="rId3"/>
                <a:stretch>
                  <a:fillRect l="-3764" t="-3521" b="-204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raz 1">
            <a:extLst>
              <a:ext uri="{FF2B5EF4-FFF2-40B4-BE49-F238E27FC236}">
                <a16:creationId xmlns:a16="http://schemas.microsoft.com/office/drawing/2014/main" id="{AF37B58C-BF50-432C-9D2A-6152A7CF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16" y="1196752"/>
            <a:ext cx="8305984" cy="54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1752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4C7C1B26-784C-47DE-9070-7DA9FFFA668E}"/>
              </a:ext>
            </a:extLst>
          </p:cNvPr>
          <p:cNvSpPr/>
          <p:nvPr/>
        </p:nvSpPr>
        <p:spPr>
          <a:xfrm>
            <a:off x="611560" y="-72008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BA6DF5-D3E1-416E-8BA4-73E17DE0387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1685" y="3110074"/>
            <a:ext cx="4176465" cy="864096"/>
          </a:xfrm>
        </p:spPr>
        <p:txBody>
          <a:bodyPr/>
          <a:lstStyle/>
          <a:p>
            <a:r>
              <a:rPr lang="en-US" altLang="pl-PL" sz="3600" dirty="0"/>
              <a:t>Coming soon …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E865F2A-6245-400B-9B06-EB3EA2978670}"/>
              </a:ext>
            </a:extLst>
          </p:cNvPr>
          <p:cNvGrpSpPr/>
          <p:nvPr/>
        </p:nvGrpSpPr>
        <p:grpSpPr>
          <a:xfrm>
            <a:off x="5635258" y="19250"/>
            <a:ext cx="2586060" cy="2600137"/>
            <a:chOff x="697422" y="1538770"/>
            <a:chExt cx="3745549" cy="3618022"/>
          </a:xfrm>
        </p:grpSpPr>
        <p:pic>
          <p:nvPicPr>
            <p:cNvPr id="35" name="Obraz 34">
              <a:extLst>
                <a:ext uri="{FF2B5EF4-FFF2-40B4-BE49-F238E27FC236}">
                  <a16:creationId xmlns:a16="http://schemas.microsoft.com/office/drawing/2014/main" id="{6FF28698-725C-43BA-AD88-E5AAA95F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36" y="1874439"/>
              <a:ext cx="3236808" cy="3176118"/>
            </a:xfrm>
            <a:prstGeom prst="rect">
              <a:avLst/>
            </a:prstGeom>
          </p:spPr>
        </p:pic>
        <p:grpSp>
          <p:nvGrpSpPr>
            <p:cNvPr id="36" name="Grupa 35">
              <a:extLst>
                <a:ext uri="{FF2B5EF4-FFF2-40B4-BE49-F238E27FC236}">
                  <a16:creationId xmlns:a16="http://schemas.microsoft.com/office/drawing/2014/main" id="{0F9B2B2C-F2CB-4F31-85C9-B26B23615CD0}"/>
                </a:ext>
              </a:extLst>
            </p:cNvPr>
            <p:cNvGrpSpPr/>
            <p:nvPr/>
          </p:nvGrpSpPr>
          <p:grpSpPr>
            <a:xfrm>
              <a:off x="3701877" y="3409733"/>
              <a:ext cx="741094" cy="741176"/>
              <a:chOff x="3509566" y="3472205"/>
              <a:chExt cx="1008000" cy="1008112"/>
            </a:xfrm>
          </p:grpSpPr>
          <p:sp>
            <p:nvSpPr>
              <p:cNvPr id="55" name="Owal 54">
                <a:extLst>
                  <a:ext uri="{FF2B5EF4-FFF2-40B4-BE49-F238E27FC236}">
                    <a16:creationId xmlns:a16="http://schemas.microsoft.com/office/drawing/2014/main" id="{00B69DB9-EB9F-4DDF-822D-3BBBE2796F95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56" name="Grafika 55" descr="Użytkownik">
                <a:extLst>
                  <a:ext uri="{FF2B5EF4-FFF2-40B4-BE49-F238E27FC236}">
                    <a16:creationId xmlns:a16="http://schemas.microsoft.com/office/drawing/2014/main" id="{5BD46B6F-1C39-4F2F-8645-6FB4BC16E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7" name="Grupa 36">
              <a:extLst>
                <a:ext uri="{FF2B5EF4-FFF2-40B4-BE49-F238E27FC236}">
                  <a16:creationId xmlns:a16="http://schemas.microsoft.com/office/drawing/2014/main" id="{7EF72037-993C-4FD5-B62B-4A1553946099}"/>
                </a:ext>
              </a:extLst>
            </p:cNvPr>
            <p:cNvGrpSpPr/>
            <p:nvPr/>
          </p:nvGrpSpPr>
          <p:grpSpPr>
            <a:xfrm>
              <a:off x="1061361" y="2127546"/>
              <a:ext cx="741094" cy="741176"/>
              <a:chOff x="1028546" y="3904128"/>
              <a:chExt cx="1008000" cy="1008112"/>
            </a:xfrm>
          </p:grpSpPr>
          <p:sp>
            <p:nvSpPr>
              <p:cNvPr id="53" name="Owal 52">
                <a:extLst>
                  <a:ext uri="{FF2B5EF4-FFF2-40B4-BE49-F238E27FC236}">
                    <a16:creationId xmlns:a16="http://schemas.microsoft.com/office/drawing/2014/main" id="{4732AFB3-B582-4867-8D90-891ACF29EE34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54" name="Grafika 53" descr="Użytkownik">
                <a:extLst>
                  <a:ext uri="{FF2B5EF4-FFF2-40B4-BE49-F238E27FC236}">
                    <a16:creationId xmlns:a16="http://schemas.microsoft.com/office/drawing/2014/main" id="{AF635F54-B21A-4C5D-813D-56F054C7E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8" name="Grupa 37">
              <a:extLst>
                <a:ext uri="{FF2B5EF4-FFF2-40B4-BE49-F238E27FC236}">
                  <a16:creationId xmlns:a16="http://schemas.microsoft.com/office/drawing/2014/main" id="{71379179-7A47-4B99-A690-087BC0130ADA}"/>
                </a:ext>
              </a:extLst>
            </p:cNvPr>
            <p:cNvGrpSpPr/>
            <p:nvPr/>
          </p:nvGrpSpPr>
          <p:grpSpPr>
            <a:xfrm>
              <a:off x="2854859" y="4415616"/>
              <a:ext cx="741094" cy="741176"/>
              <a:chOff x="3509566" y="3472205"/>
              <a:chExt cx="1008000" cy="1008112"/>
            </a:xfrm>
          </p:grpSpPr>
          <p:sp>
            <p:nvSpPr>
              <p:cNvPr id="51" name="Owal 50">
                <a:extLst>
                  <a:ext uri="{FF2B5EF4-FFF2-40B4-BE49-F238E27FC236}">
                    <a16:creationId xmlns:a16="http://schemas.microsoft.com/office/drawing/2014/main" id="{D8C5E005-FBBA-4C51-A668-256F63393073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52" name="Grafika 51" descr="Użytkownik">
                <a:extLst>
                  <a:ext uri="{FF2B5EF4-FFF2-40B4-BE49-F238E27FC236}">
                    <a16:creationId xmlns:a16="http://schemas.microsoft.com/office/drawing/2014/main" id="{315743C9-AFD8-4C50-858B-FD5EAA311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upa 38">
              <a:extLst>
                <a:ext uri="{FF2B5EF4-FFF2-40B4-BE49-F238E27FC236}">
                  <a16:creationId xmlns:a16="http://schemas.microsoft.com/office/drawing/2014/main" id="{BEBC5C04-8E2B-49E4-AB29-3078FE30FD8F}"/>
                </a:ext>
              </a:extLst>
            </p:cNvPr>
            <p:cNvGrpSpPr/>
            <p:nvPr/>
          </p:nvGrpSpPr>
          <p:grpSpPr>
            <a:xfrm>
              <a:off x="697422" y="3409733"/>
              <a:ext cx="741094" cy="741176"/>
              <a:chOff x="3509566" y="3472205"/>
              <a:chExt cx="1008000" cy="1008112"/>
            </a:xfrm>
          </p:grpSpPr>
          <p:sp>
            <p:nvSpPr>
              <p:cNvPr id="49" name="Owal 48">
                <a:extLst>
                  <a:ext uri="{FF2B5EF4-FFF2-40B4-BE49-F238E27FC236}">
                    <a16:creationId xmlns:a16="http://schemas.microsoft.com/office/drawing/2014/main" id="{EE379A6F-33BE-4403-A5A2-CFC8F7B5CD9B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50" name="Grafika 49" descr="Użytkownik">
                <a:extLst>
                  <a:ext uri="{FF2B5EF4-FFF2-40B4-BE49-F238E27FC236}">
                    <a16:creationId xmlns:a16="http://schemas.microsoft.com/office/drawing/2014/main" id="{F24EFEA0-2628-4221-BF0E-E5F43305C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0" name="Grupa 39">
              <a:extLst>
                <a:ext uri="{FF2B5EF4-FFF2-40B4-BE49-F238E27FC236}">
                  <a16:creationId xmlns:a16="http://schemas.microsoft.com/office/drawing/2014/main" id="{89D30936-D8AC-4BD4-AA55-DF5AF58842BE}"/>
                </a:ext>
              </a:extLst>
            </p:cNvPr>
            <p:cNvGrpSpPr/>
            <p:nvPr/>
          </p:nvGrpSpPr>
          <p:grpSpPr>
            <a:xfrm>
              <a:off x="1457319" y="4381166"/>
              <a:ext cx="741094" cy="741176"/>
              <a:chOff x="2127232" y="2240868"/>
              <a:chExt cx="1008000" cy="1008112"/>
            </a:xfrm>
          </p:grpSpPr>
          <p:sp>
            <p:nvSpPr>
              <p:cNvPr id="47" name="Owal 46">
                <a:extLst>
                  <a:ext uri="{FF2B5EF4-FFF2-40B4-BE49-F238E27FC236}">
                    <a16:creationId xmlns:a16="http://schemas.microsoft.com/office/drawing/2014/main" id="{8A3BC14E-3622-4829-9AF7-0CB297AE6ACD}"/>
                  </a:ext>
                </a:extLst>
              </p:cNvPr>
              <p:cNvSpPr/>
              <p:nvPr/>
            </p:nvSpPr>
            <p:spPr>
              <a:xfrm>
                <a:off x="2127232" y="224086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48" name="Grafika 47" descr="Użytkownik">
                <a:extLst>
                  <a:ext uri="{FF2B5EF4-FFF2-40B4-BE49-F238E27FC236}">
                    <a16:creationId xmlns:a16="http://schemas.microsoft.com/office/drawing/2014/main" id="{7A9ECE46-07C7-45A1-BB1E-87F1E1D24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74032" y="224086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1" name="Grupa 40">
              <a:extLst>
                <a:ext uri="{FF2B5EF4-FFF2-40B4-BE49-F238E27FC236}">
                  <a16:creationId xmlns:a16="http://schemas.microsoft.com/office/drawing/2014/main" id="{35FBA856-62BC-4B77-BA59-068D1E3A637D}"/>
                </a:ext>
              </a:extLst>
            </p:cNvPr>
            <p:cNvGrpSpPr/>
            <p:nvPr/>
          </p:nvGrpSpPr>
          <p:grpSpPr>
            <a:xfrm>
              <a:off x="2198413" y="1538770"/>
              <a:ext cx="741094" cy="741176"/>
              <a:chOff x="1028546" y="3904128"/>
              <a:chExt cx="1008000" cy="1008112"/>
            </a:xfrm>
          </p:grpSpPr>
          <p:sp>
            <p:nvSpPr>
              <p:cNvPr id="45" name="Owal 44">
                <a:extLst>
                  <a:ext uri="{FF2B5EF4-FFF2-40B4-BE49-F238E27FC236}">
                    <a16:creationId xmlns:a16="http://schemas.microsoft.com/office/drawing/2014/main" id="{FBB4FCB2-45FD-4CB5-93F3-91E29BEB7E83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46" name="Grafika 45" descr="Użytkownik">
                <a:extLst>
                  <a:ext uri="{FF2B5EF4-FFF2-40B4-BE49-F238E27FC236}">
                    <a16:creationId xmlns:a16="http://schemas.microsoft.com/office/drawing/2014/main" id="{AB87D8B7-6DDE-475F-84EB-7E819462B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6E5985A6-D25C-410A-BC51-D030C56C714A}"/>
                </a:ext>
              </a:extLst>
            </p:cNvPr>
            <p:cNvGrpSpPr/>
            <p:nvPr/>
          </p:nvGrpSpPr>
          <p:grpSpPr>
            <a:xfrm>
              <a:off x="3444650" y="2127546"/>
              <a:ext cx="741094" cy="741176"/>
              <a:chOff x="1028546" y="3904128"/>
              <a:chExt cx="1008000" cy="1008112"/>
            </a:xfrm>
          </p:grpSpPr>
          <p:sp>
            <p:nvSpPr>
              <p:cNvPr id="43" name="Owal 42">
                <a:extLst>
                  <a:ext uri="{FF2B5EF4-FFF2-40B4-BE49-F238E27FC236}">
                    <a16:creationId xmlns:a16="http://schemas.microsoft.com/office/drawing/2014/main" id="{60DE6EFA-D605-46C3-81C7-012D71B397B7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44" name="Grafika 43" descr="Użytkownik">
                <a:extLst>
                  <a:ext uri="{FF2B5EF4-FFF2-40B4-BE49-F238E27FC236}">
                    <a16:creationId xmlns:a16="http://schemas.microsoft.com/office/drawing/2014/main" id="{9ED566B2-8B63-44AA-A0F3-00C28CBA6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57" name="Symbol zastępczy tekstu 2">
            <a:extLst>
              <a:ext uri="{FF2B5EF4-FFF2-40B4-BE49-F238E27FC236}">
                <a16:creationId xmlns:a16="http://schemas.microsoft.com/office/drawing/2014/main" id="{BCAAA190-AA88-4969-871C-F2B88C757AF1}"/>
              </a:ext>
            </a:extLst>
          </p:cNvPr>
          <p:cNvSpPr txBox="1">
            <a:spLocks/>
          </p:cNvSpPr>
          <p:nvPr/>
        </p:nvSpPr>
        <p:spPr bwMode="auto">
          <a:xfrm>
            <a:off x="921226" y="394404"/>
            <a:ext cx="5507815" cy="19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pl-PL" sz="3600" kern="0" dirty="0"/>
              <a:t>So far …</a:t>
            </a:r>
          </a:p>
          <a:p>
            <a:r>
              <a:rPr lang="en-US" altLang="pl-PL" sz="3600" kern="0" dirty="0"/>
              <a:t>One community</a:t>
            </a:r>
          </a:p>
          <a:p>
            <a:r>
              <a:rPr lang="en-US" altLang="pl-PL" sz="3600" kern="0" dirty="0"/>
              <a:t>Can we depolarize it?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C4E97CA5-0A74-46AC-BF66-1490C19BBD55}"/>
              </a:ext>
            </a:extLst>
          </p:cNvPr>
          <p:cNvGrpSpPr/>
          <p:nvPr/>
        </p:nvGrpSpPr>
        <p:grpSpPr>
          <a:xfrm>
            <a:off x="734622" y="3369635"/>
            <a:ext cx="2558130" cy="2507637"/>
            <a:chOff x="697422" y="1502725"/>
            <a:chExt cx="3745549" cy="3618022"/>
          </a:xfrm>
        </p:grpSpPr>
        <p:pic>
          <p:nvPicPr>
            <p:cNvPr id="87" name="Obraz 86">
              <a:extLst>
                <a:ext uri="{FF2B5EF4-FFF2-40B4-BE49-F238E27FC236}">
                  <a16:creationId xmlns:a16="http://schemas.microsoft.com/office/drawing/2014/main" id="{550C4D82-1234-42FA-A8EC-5FF1A041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36" y="1838394"/>
              <a:ext cx="3236808" cy="3176118"/>
            </a:xfrm>
            <a:prstGeom prst="rect">
              <a:avLst/>
            </a:prstGeom>
          </p:spPr>
        </p:pic>
        <p:grpSp>
          <p:nvGrpSpPr>
            <p:cNvPr id="88" name="Grupa 87">
              <a:extLst>
                <a:ext uri="{FF2B5EF4-FFF2-40B4-BE49-F238E27FC236}">
                  <a16:creationId xmlns:a16="http://schemas.microsoft.com/office/drawing/2014/main" id="{474030AE-16FE-4112-81D7-9CB3F99F84CD}"/>
                </a:ext>
              </a:extLst>
            </p:cNvPr>
            <p:cNvGrpSpPr/>
            <p:nvPr/>
          </p:nvGrpSpPr>
          <p:grpSpPr>
            <a:xfrm>
              <a:off x="3701877" y="3373688"/>
              <a:ext cx="741094" cy="741176"/>
              <a:chOff x="3509566" y="3472205"/>
              <a:chExt cx="1008000" cy="1008112"/>
            </a:xfrm>
          </p:grpSpPr>
          <p:sp>
            <p:nvSpPr>
              <p:cNvPr id="107" name="Owal 106">
                <a:extLst>
                  <a:ext uri="{FF2B5EF4-FFF2-40B4-BE49-F238E27FC236}">
                    <a16:creationId xmlns:a16="http://schemas.microsoft.com/office/drawing/2014/main" id="{39D40278-7C9E-4B34-B8D5-74509746EB65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08" name="Grafika 107" descr="Użytkownik">
                <a:extLst>
                  <a:ext uri="{FF2B5EF4-FFF2-40B4-BE49-F238E27FC236}">
                    <a16:creationId xmlns:a16="http://schemas.microsoft.com/office/drawing/2014/main" id="{D76CED2F-B944-474F-B1EE-17338DFAF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79AF9649-84D1-4140-AFB7-FD0E8A07A9EF}"/>
                </a:ext>
              </a:extLst>
            </p:cNvPr>
            <p:cNvGrpSpPr/>
            <p:nvPr/>
          </p:nvGrpSpPr>
          <p:grpSpPr>
            <a:xfrm>
              <a:off x="2854859" y="4379571"/>
              <a:ext cx="741094" cy="741176"/>
              <a:chOff x="3509566" y="3472205"/>
              <a:chExt cx="1008000" cy="1008112"/>
            </a:xfrm>
          </p:grpSpPr>
          <p:sp>
            <p:nvSpPr>
              <p:cNvPr id="105" name="Owal 104">
                <a:extLst>
                  <a:ext uri="{FF2B5EF4-FFF2-40B4-BE49-F238E27FC236}">
                    <a16:creationId xmlns:a16="http://schemas.microsoft.com/office/drawing/2014/main" id="{DA44F19C-E283-4768-907E-3488083EC063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06" name="Grafika 105" descr="Użytkownik">
                <a:extLst>
                  <a:ext uri="{FF2B5EF4-FFF2-40B4-BE49-F238E27FC236}">
                    <a16:creationId xmlns:a16="http://schemas.microsoft.com/office/drawing/2014/main" id="{76033290-67A4-415D-AC4B-E414E83C5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0" name="Grupa 89">
              <a:extLst>
                <a:ext uri="{FF2B5EF4-FFF2-40B4-BE49-F238E27FC236}">
                  <a16:creationId xmlns:a16="http://schemas.microsoft.com/office/drawing/2014/main" id="{962D2DAB-A488-438F-BF25-B934740D5774}"/>
                </a:ext>
              </a:extLst>
            </p:cNvPr>
            <p:cNvGrpSpPr/>
            <p:nvPr/>
          </p:nvGrpSpPr>
          <p:grpSpPr>
            <a:xfrm>
              <a:off x="697422" y="3373688"/>
              <a:ext cx="741094" cy="741176"/>
              <a:chOff x="3509566" y="3472205"/>
              <a:chExt cx="1008000" cy="1008112"/>
            </a:xfrm>
          </p:grpSpPr>
          <p:sp>
            <p:nvSpPr>
              <p:cNvPr id="103" name="Owal 102">
                <a:extLst>
                  <a:ext uri="{FF2B5EF4-FFF2-40B4-BE49-F238E27FC236}">
                    <a16:creationId xmlns:a16="http://schemas.microsoft.com/office/drawing/2014/main" id="{FF955B06-3EDC-43E2-A855-E30312045A4E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04" name="Grafika 103" descr="Użytkownik">
                <a:extLst>
                  <a:ext uri="{FF2B5EF4-FFF2-40B4-BE49-F238E27FC236}">
                    <a16:creationId xmlns:a16="http://schemas.microsoft.com/office/drawing/2014/main" id="{0499E8A4-507F-474C-9CE5-E01D983FF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1" name="Grupa 90">
              <a:extLst>
                <a:ext uri="{FF2B5EF4-FFF2-40B4-BE49-F238E27FC236}">
                  <a16:creationId xmlns:a16="http://schemas.microsoft.com/office/drawing/2014/main" id="{23DFB22F-71D6-458D-9579-E8EB7887B9B7}"/>
                </a:ext>
              </a:extLst>
            </p:cNvPr>
            <p:cNvGrpSpPr/>
            <p:nvPr/>
          </p:nvGrpSpPr>
          <p:grpSpPr>
            <a:xfrm>
              <a:off x="1431908" y="4379571"/>
              <a:ext cx="741094" cy="741176"/>
              <a:chOff x="3509566" y="3472205"/>
              <a:chExt cx="1008000" cy="1008112"/>
            </a:xfrm>
          </p:grpSpPr>
          <p:sp>
            <p:nvSpPr>
              <p:cNvPr id="101" name="Owal 100">
                <a:extLst>
                  <a:ext uri="{FF2B5EF4-FFF2-40B4-BE49-F238E27FC236}">
                    <a16:creationId xmlns:a16="http://schemas.microsoft.com/office/drawing/2014/main" id="{042BF645-FD46-474A-83E8-7A17665900BF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02" name="Grafika 101" descr="Użytkownik">
                <a:extLst>
                  <a:ext uri="{FF2B5EF4-FFF2-40B4-BE49-F238E27FC236}">
                    <a16:creationId xmlns:a16="http://schemas.microsoft.com/office/drawing/2014/main" id="{4DDDAA83-BE60-4C77-906E-DD96E000F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2" name="Grupa 91">
              <a:extLst>
                <a:ext uri="{FF2B5EF4-FFF2-40B4-BE49-F238E27FC236}">
                  <a16:creationId xmlns:a16="http://schemas.microsoft.com/office/drawing/2014/main" id="{0760E60A-D6BE-456E-9CE1-EFEA1B2A820F}"/>
                </a:ext>
              </a:extLst>
            </p:cNvPr>
            <p:cNvGrpSpPr/>
            <p:nvPr/>
          </p:nvGrpSpPr>
          <p:grpSpPr>
            <a:xfrm>
              <a:off x="1067969" y="2103452"/>
              <a:ext cx="741094" cy="741176"/>
              <a:chOff x="3509566" y="3472205"/>
              <a:chExt cx="1008000" cy="1008112"/>
            </a:xfrm>
          </p:grpSpPr>
          <p:sp>
            <p:nvSpPr>
              <p:cNvPr id="99" name="Owal 98">
                <a:extLst>
                  <a:ext uri="{FF2B5EF4-FFF2-40B4-BE49-F238E27FC236}">
                    <a16:creationId xmlns:a16="http://schemas.microsoft.com/office/drawing/2014/main" id="{B3C48377-6302-4D59-A981-9F1D217433E6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00" name="Grafika 99" descr="Użytkownik">
                <a:extLst>
                  <a:ext uri="{FF2B5EF4-FFF2-40B4-BE49-F238E27FC236}">
                    <a16:creationId xmlns:a16="http://schemas.microsoft.com/office/drawing/2014/main" id="{D1A1F51F-1B7D-46A6-B257-1B15E6CDC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3" name="Grupa 92">
              <a:extLst>
                <a:ext uri="{FF2B5EF4-FFF2-40B4-BE49-F238E27FC236}">
                  <a16:creationId xmlns:a16="http://schemas.microsoft.com/office/drawing/2014/main" id="{208F5545-423A-44B5-9AB0-4133DF81307E}"/>
                </a:ext>
              </a:extLst>
            </p:cNvPr>
            <p:cNvGrpSpPr/>
            <p:nvPr/>
          </p:nvGrpSpPr>
          <p:grpSpPr>
            <a:xfrm>
              <a:off x="2256309" y="1502725"/>
              <a:ext cx="741094" cy="741176"/>
              <a:chOff x="3509566" y="3472205"/>
              <a:chExt cx="1008000" cy="1008112"/>
            </a:xfrm>
          </p:grpSpPr>
          <p:sp>
            <p:nvSpPr>
              <p:cNvPr id="97" name="Owal 96">
                <a:extLst>
                  <a:ext uri="{FF2B5EF4-FFF2-40B4-BE49-F238E27FC236}">
                    <a16:creationId xmlns:a16="http://schemas.microsoft.com/office/drawing/2014/main" id="{5E3F92FC-B64F-47D4-ACDC-66E60507C30F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98" name="Grafika 97" descr="Użytkownik">
                <a:extLst>
                  <a:ext uri="{FF2B5EF4-FFF2-40B4-BE49-F238E27FC236}">
                    <a16:creationId xmlns:a16="http://schemas.microsoft.com/office/drawing/2014/main" id="{51F629B4-A2CF-49D6-8F84-AA7E10A35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4" name="Grupa 93">
              <a:extLst>
                <a:ext uri="{FF2B5EF4-FFF2-40B4-BE49-F238E27FC236}">
                  <a16:creationId xmlns:a16="http://schemas.microsoft.com/office/drawing/2014/main" id="{4D61D653-F328-4A8F-8572-45B85756D5EA}"/>
                </a:ext>
              </a:extLst>
            </p:cNvPr>
            <p:cNvGrpSpPr/>
            <p:nvPr/>
          </p:nvGrpSpPr>
          <p:grpSpPr>
            <a:xfrm>
              <a:off x="3486709" y="2069003"/>
              <a:ext cx="741094" cy="741176"/>
              <a:chOff x="3509566" y="3472205"/>
              <a:chExt cx="1008000" cy="1008112"/>
            </a:xfrm>
          </p:grpSpPr>
          <p:sp>
            <p:nvSpPr>
              <p:cNvPr id="95" name="Owal 94">
                <a:extLst>
                  <a:ext uri="{FF2B5EF4-FFF2-40B4-BE49-F238E27FC236}">
                    <a16:creationId xmlns:a16="http://schemas.microsoft.com/office/drawing/2014/main" id="{3432C20E-86CA-4BAE-A98B-B56345D528BB}"/>
                  </a:ext>
                </a:extLst>
              </p:cNvPr>
              <p:cNvSpPr/>
              <p:nvPr/>
            </p:nvSpPr>
            <p:spPr>
              <a:xfrm>
                <a:off x="3509566" y="3472205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96" name="Grafika 95" descr="Użytkownik">
                <a:extLst>
                  <a:ext uri="{FF2B5EF4-FFF2-40B4-BE49-F238E27FC236}">
                    <a16:creationId xmlns:a16="http://schemas.microsoft.com/office/drawing/2014/main" id="{278FF74C-D7C6-42EB-850E-8B486EC9C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58832" y="347220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0" name="Grupa 59">
            <a:extLst>
              <a:ext uri="{FF2B5EF4-FFF2-40B4-BE49-F238E27FC236}">
                <a16:creationId xmlns:a16="http://schemas.microsoft.com/office/drawing/2014/main" id="{ABC9BC82-310B-4357-AA77-CD9AF19A9B90}"/>
              </a:ext>
            </a:extLst>
          </p:cNvPr>
          <p:cNvGrpSpPr/>
          <p:nvPr/>
        </p:nvGrpSpPr>
        <p:grpSpPr>
          <a:xfrm>
            <a:off x="3685090" y="4034118"/>
            <a:ext cx="2562079" cy="2620223"/>
            <a:chOff x="5392670" y="1448739"/>
            <a:chExt cx="3751330" cy="3780461"/>
          </a:xfrm>
        </p:grpSpPr>
        <p:pic>
          <p:nvPicPr>
            <p:cNvPr id="65" name="Obraz 64">
              <a:extLst>
                <a:ext uri="{FF2B5EF4-FFF2-40B4-BE49-F238E27FC236}">
                  <a16:creationId xmlns:a16="http://schemas.microsoft.com/office/drawing/2014/main" id="{DFCBC6A9-A38C-42FE-A9F9-27F9DE36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644" y="1784408"/>
              <a:ext cx="3236808" cy="3176118"/>
            </a:xfrm>
            <a:prstGeom prst="rect">
              <a:avLst/>
            </a:prstGeom>
          </p:spPr>
        </p:pic>
        <p:grpSp>
          <p:nvGrpSpPr>
            <p:cNvPr id="66" name="Grupa 65">
              <a:extLst>
                <a:ext uri="{FF2B5EF4-FFF2-40B4-BE49-F238E27FC236}">
                  <a16:creationId xmlns:a16="http://schemas.microsoft.com/office/drawing/2014/main" id="{CE282040-0443-42D5-A5CE-CF04A6172F19}"/>
                </a:ext>
              </a:extLst>
            </p:cNvPr>
            <p:cNvGrpSpPr/>
            <p:nvPr/>
          </p:nvGrpSpPr>
          <p:grpSpPr>
            <a:xfrm>
              <a:off x="5693069" y="2037515"/>
              <a:ext cx="741094" cy="741176"/>
              <a:chOff x="1028546" y="3904128"/>
              <a:chExt cx="1008000" cy="1008112"/>
            </a:xfrm>
          </p:grpSpPr>
          <p:sp>
            <p:nvSpPr>
              <p:cNvPr id="85" name="Owal 84">
                <a:extLst>
                  <a:ext uri="{FF2B5EF4-FFF2-40B4-BE49-F238E27FC236}">
                    <a16:creationId xmlns:a16="http://schemas.microsoft.com/office/drawing/2014/main" id="{EB8842AA-FED6-42EA-AAE3-6329F4609777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86" name="Grafika 85" descr="Użytkownik">
                <a:extLst>
                  <a:ext uri="{FF2B5EF4-FFF2-40B4-BE49-F238E27FC236}">
                    <a16:creationId xmlns:a16="http://schemas.microsoft.com/office/drawing/2014/main" id="{BA97198F-083A-4FC0-8550-19D757367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7" name="Grupa 66">
              <a:extLst>
                <a:ext uri="{FF2B5EF4-FFF2-40B4-BE49-F238E27FC236}">
                  <a16:creationId xmlns:a16="http://schemas.microsoft.com/office/drawing/2014/main" id="{821CDEEE-C30D-4A33-942A-A4BE2C42D88D}"/>
                </a:ext>
              </a:extLst>
            </p:cNvPr>
            <p:cNvGrpSpPr/>
            <p:nvPr/>
          </p:nvGrpSpPr>
          <p:grpSpPr>
            <a:xfrm>
              <a:off x="6830121" y="1448739"/>
              <a:ext cx="741094" cy="741176"/>
              <a:chOff x="1028546" y="3904128"/>
              <a:chExt cx="1008000" cy="1008112"/>
            </a:xfrm>
          </p:grpSpPr>
          <p:sp>
            <p:nvSpPr>
              <p:cNvPr id="83" name="Owal 82">
                <a:extLst>
                  <a:ext uri="{FF2B5EF4-FFF2-40B4-BE49-F238E27FC236}">
                    <a16:creationId xmlns:a16="http://schemas.microsoft.com/office/drawing/2014/main" id="{7EE29AE9-5B6A-4E8A-93D4-5BE75650ECF5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84" name="Grafika 83" descr="Użytkownik">
                <a:extLst>
                  <a:ext uri="{FF2B5EF4-FFF2-40B4-BE49-F238E27FC236}">
                    <a16:creationId xmlns:a16="http://schemas.microsoft.com/office/drawing/2014/main" id="{5BD7FC4B-858A-46F2-AA46-E65FCD2C7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8" name="Grupa 67">
              <a:extLst>
                <a:ext uri="{FF2B5EF4-FFF2-40B4-BE49-F238E27FC236}">
                  <a16:creationId xmlns:a16="http://schemas.microsoft.com/office/drawing/2014/main" id="{4F6DFF67-DEFF-4353-86AD-1FCC5C0E0CE7}"/>
                </a:ext>
              </a:extLst>
            </p:cNvPr>
            <p:cNvGrpSpPr/>
            <p:nvPr/>
          </p:nvGrpSpPr>
          <p:grpSpPr>
            <a:xfrm>
              <a:off x="8076358" y="2037515"/>
              <a:ext cx="741094" cy="741176"/>
              <a:chOff x="1028546" y="3904128"/>
              <a:chExt cx="1008000" cy="1008112"/>
            </a:xfrm>
          </p:grpSpPr>
          <p:sp>
            <p:nvSpPr>
              <p:cNvPr id="81" name="Owal 80">
                <a:extLst>
                  <a:ext uri="{FF2B5EF4-FFF2-40B4-BE49-F238E27FC236}">
                    <a16:creationId xmlns:a16="http://schemas.microsoft.com/office/drawing/2014/main" id="{F5780A06-7840-4D69-929E-ED2143AAE6C1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82" name="Grafika 81" descr="Użytkownik">
                <a:extLst>
                  <a:ext uri="{FF2B5EF4-FFF2-40B4-BE49-F238E27FC236}">
                    <a16:creationId xmlns:a16="http://schemas.microsoft.com/office/drawing/2014/main" id="{69664E27-5656-49A8-86C0-AFACD1059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upa 68">
              <a:extLst>
                <a:ext uri="{FF2B5EF4-FFF2-40B4-BE49-F238E27FC236}">
                  <a16:creationId xmlns:a16="http://schemas.microsoft.com/office/drawing/2014/main" id="{B42523DB-5733-4B6A-A0E1-D10B2E74260D}"/>
                </a:ext>
              </a:extLst>
            </p:cNvPr>
            <p:cNvGrpSpPr/>
            <p:nvPr/>
          </p:nvGrpSpPr>
          <p:grpSpPr>
            <a:xfrm>
              <a:off x="5392670" y="3372467"/>
              <a:ext cx="741094" cy="741176"/>
              <a:chOff x="1028546" y="3904128"/>
              <a:chExt cx="1008000" cy="1008112"/>
            </a:xfrm>
          </p:grpSpPr>
          <p:sp>
            <p:nvSpPr>
              <p:cNvPr id="79" name="Owal 78">
                <a:extLst>
                  <a:ext uri="{FF2B5EF4-FFF2-40B4-BE49-F238E27FC236}">
                    <a16:creationId xmlns:a16="http://schemas.microsoft.com/office/drawing/2014/main" id="{1040E5F2-0664-4A31-B642-5D4B642350E2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80" name="Grafika 79" descr="Użytkownik">
                <a:extLst>
                  <a:ext uri="{FF2B5EF4-FFF2-40B4-BE49-F238E27FC236}">
                    <a16:creationId xmlns:a16="http://schemas.microsoft.com/office/drawing/2014/main" id="{C3FC1244-0CC1-4205-B6A9-9132D24A8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0" name="Grupa 69">
              <a:extLst>
                <a:ext uri="{FF2B5EF4-FFF2-40B4-BE49-F238E27FC236}">
                  <a16:creationId xmlns:a16="http://schemas.microsoft.com/office/drawing/2014/main" id="{1D311AB2-FDC2-47B1-AA8A-81FA0BB01D10}"/>
                </a:ext>
              </a:extLst>
            </p:cNvPr>
            <p:cNvGrpSpPr/>
            <p:nvPr/>
          </p:nvGrpSpPr>
          <p:grpSpPr>
            <a:xfrm>
              <a:off x="6200141" y="4488024"/>
              <a:ext cx="741094" cy="741176"/>
              <a:chOff x="1028546" y="3904128"/>
              <a:chExt cx="1008000" cy="1008112"/>
            </a:xfrm>
          </p:grpSpPr>
          <p:sp>
            <p:nvSpPr>
              <p:cNvPr id="77" name="Owal 76">
                <a:extLst>
                  <a:ext uri="{FF2B5EF4-FFF2-40B4-BE49-F238E27FC236}">
                    <a16:creationId xmlns:a16="http://schemas.microsoft.com/office/drawing/2014/main" id="{21DAD671-AEF6-4417-B181-2705EBDB2C42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78" name="Grafika 77" descr="Użytkownik">
                <a:extLst>
                  <a:ext uri="{FF2B5EF4-FFF2-40B4-BE49-F238E27FC236}">
                    <a16:creationId xmlns:a16="http://schemas.microsoft.com/office/drawing/2014/main" id="{FA6BBEB8-8CCB-45AF-9D47-88429845B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1" name="Grupa 70">
              <a:extLst>
                <a:ext uri="{FF2B5EF4-FFF2-40B4-BE49-F238E27FC236}">
                  <a16:creationId xmlns:a16="http://schemas.microsoft.com/office/drawing/2014/main" id="{EAFDA03B-2E18-438F-B4A1-E24B0ABE4241}"/>
                </a:ext>
              </a:extLst>
            </p:cNvPr>
            <p:cNvGrpSpPr/>
            <p:nvPr/>
          </p:nvGrpSpPr>
          <p:grpSpPr>
            <a:xfrm>
              <a:off x="7566279" y="4472457"/>
              <a:ext cx="741094" cy="741176"/>
              <a:chOff x="1028546" y="3904128"/>
              <a:chExt cx="1008000" cy="1008112"/>
            </a:xfrm>
          </p:grpSpPr>
          <p:sp>
            <p:nvSpPr>
              <p:cNvPr id="75" name="Owal 74">
                <a:extLst>
                  <a:ext uri="{FF2B5EF4-FFF2-40B4-BE49-F238E27FC236}">
                    <a16:creationId xmlns:a16="http://schemas.microsoft.com/office/drawing/2014/main" id="{F17DA3C7-BC98-4AE5-80A3-8CF66CF7A78F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76" name="Grafika 75" descr="Użytkownik">
                <a:extLst>
                  <a:ext uri="{FF2B5EF4-FFF2-40B4-BE49-F238E27FC236}">
                    <a16:creationId xmlns:a16="http://schemas.microsoft.com/office/drawing/2014/main" id="{F96A9188-A822-4DD9-9C8F-DC1A594C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2" name="Grupa 71">
              <a:extLst>
                <a:ext uri="{FF2B5EF4-FFF2-40B4-BE49-F238E27FC236}">
                  <a16:creationId xmlns:a16="http://schemas.microsoft.com/office/drawing/2014/main" id="{1BE23DE0-D319-49E7-AC61-39FE8E3BE806}"/>
                </a:ext>
              </a:extLst>
            </p:cNvPr>
            <p:cNvGrpSpPr/>
            <p:nvPr/>
          </p:nvGrpSpPr>
          <p:grpSpPr>
            <a:xfrm>
              <a:off x="8402906" y="3372467"/>
              <a:ext cx="741094" cy="741176"/>
              <a:chOff x="1028546" y="3904128"/>
              <a:chExt cx="1008000" cy="1008112"/>
            </a:xfrm>
          </p:grpSpPr>
          <p:sp>
            <p:nvSpPr>
              <p:cNvPr id="73" name="Owal 72">
                <a:extLst>
                  <a:ext uri="{FF2B5EF4-FFF2-40B4-BE49-F238E27FC236}">
                    <a16:creationId xmlns:a16="http://schemas.microsoft.com/office/drawing/2014/main" id="{A98357D1-C84B-4459-A159-74CDFB78B8BB}"/>
                  </a:ext>
                </a:extLst>
              </p:cNvPr>
              <p:cNvSpPr/>
              <p:nvPr/>
            </p:nvSpPr>
            <p:spPr>
              <a:xfrm>
                <a:off x="1028546" y="3904128"/>
                <a:ext cx="1008000" cy="10081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74" name="Grafika 73" descr="Użytkownik">
                <a:extLst>
                  <a:ext uri="{FF2B5EF4-FFF2-40B4-BE49-F238E27FC236}">
                    <a16:creationId xmlns:a16="http://schemas.microsoft.com/office/drawing/2014/main" id="{697D2A17-9224-4FEB-81D0-BE1E4BA1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0554" y="3904128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61" name="Łącznik prosty 60">
            <a:extLst>
              <a:ext uri="{FF2B5EF4-FFF2-40B4-BE49-F238E27FC236}">
                <a16:creationId xmlns:a16="http://schemas.microsoft.com/office/drawing/2014/main" id="{BFB4CA40-FB6A-4D23-8290-CB378C370953}"/>
              </a:ext>
            </a:extLst>
          </p:cNvPr>
          <p:cNvCxnSpPr>
            <a:cxnSpLocks/>
            <a:stCxn id="107" idx="5"/>
            <a:endCxn id="85" idx="2"/>
          </p:cNvCxnSpPr>
          <p:nvPr/>
        </p:nvCxnSpPr>
        <p:spPr>
          <a:xfrm flipV="1">
            <a:off x="3218628" y="4699049"/>
            <a:ext cx="671628" cy="405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61">
            <a:extLst>
              <a:ext uri="{FF2B5EF4-FFF2-40B4-BE49-F238E27FC236}">
                <a16:creationId xmlns:a16="http://schemas.microsoft.com/office/drawing/2014/main" id="{B424129B-C7C8-41DB-BAA2-8BF2624E22DE}"/>
              </a:ext>
            </a:extLst>
          </p:cNvPr>
          <p:cNvCxnSpPr>
            <a:cxnSpLocks/>
            <a:stCxn id="107" idx="4"/>
            <a:endCxn id="79" idx="1"/>
          </p:cNvCxnSpPr>
          <p:nvPr/>
        </p:nvCxnSpPr>
        <p:spPr>
          <a:xfrm>
            <a:off x="3039677" y="5180098"/>
            <a:ext cx="719537" cy="2625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Łącznik prosty 63">
            <a:extLst>
              <a:ext uri="{FF2B5EF4-FFF2-40B4-BE49-F238E27FC236}">
                <a16:creationId xmlns:a16="http://schemas.microsoft.com/office/drawing/2014/main" id="{366EC7DE-A62D-4762-AE5E-FA6D82576F60}"/>
              </a:ext>
            </a:extLst>
          </p:cNvPr>
          <p:cNvCxnSpPr>
            <a:cxnSpLocks/>
            <a:stCxn id="101" idx="4"/>
            <a:endCxn id="77" idx="2"/>
          </p:cNvCxnSpPr>
          <p:nvPr/>
        </p:nvCxnSpPr>
        <p:spPr>
          <a:xfrm>
            <a:off x="1489336" y="5877272"/>
            <a:ext cx="2747240" cy="520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77699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4C7C1B26-784C-47DE-9070-7DA9FFFA668E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BA6DF5-D3E1-416E-8BA4-73E17DE0387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pl-PL" dirty="0"/>
              <a:t>Summary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964E52F-99E9-45CE-934C-6F9A5B13B6A0}"/>
              </a:ext>
            </a:extLst>
          </p:cNvPr>
          <p:cNvSpPr txBox="1"/>
          <p:nvPr/>
        </p:nvSpPr>
        <p:spPr>
          <a:xfrm>
            <a:off x="698692" y="993257"/>
            <a:ext cx="845680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 polarization without homophily (BC) [1,3,4]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Shift by one (MAYA) is not needed for polarization 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 extreme dominance without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[1,2]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Smaller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larger polarization 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Polarization (social psychology) is a process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Critical level of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for agreement [1]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D34B754-4783-4901-9AFE-D337008A2B4E}"/>
              </a:ext>
            </a:extLst>
          </p:cNvPr>
          <p:cNvSpPr txBox="1"/>
          <p:nvPr/>
        </p:nvSpPr>
        <p:spPr>
          <a:xfrm>
            <a:off x="755575" y="4955292"/>
            <a:ext cx="65135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u="sng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pl-PL" u="sng" dirty="0">
                <a:latin typeface="Calibri" panose="020F0502020204030204" pitchFamily="34" charset="0"/>
                <a:cs typeface="Calibri" panose="020F0502020204030204" pitchFamily="34" charset="0"/>
              </a:rPr>
              <a:t> on non-</a:t>
            </a:r>
            <a:r>
              <a:rPr lang="pl-PL" u="sng" dirty="0" err="1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pl-PL" u="sng" dirty="0">
                <a:latin typeface="Calibri" panose="020F0502020204030204" pitchFamily="34" charset="0"/>
                <a:cs typeface="Calibri" panose="020F0502020204030204" pitchFamily="34" charset="0"/>
              </a:rPr>
              <a:t> q-</a:t>
            </a:r>
            <a:r>
              <a:rPr lang="pl-PL" u="sng" dirty="0" err="1">
                <a:latin typeface="Calibri" panose="020F0502020204030204" pitchFamily="34" charset="0"/>
                <a:cs typeface="Calibri" panose="020F0502020204030204" pitchFamily="34" charset="0"/>
              </a:rPr>
              <a:t>voter</a:t>
            </a:r>
            <a:r>
              <a:rPr lang="pl-PL" u="sng" dirty="0">
                <a:latin typeface="Calibri" panose="020F0502020204030204" pitchFamily="34" charset="0"/>
                <a:cs typeface="Calibri" panose="020F0502020204030204" pitchFamily="34" charset="0"/>
              </a:rPr>
              <a:t> model</a:t>
            </a:r>
          </a:p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Lipiecki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Chaos, Solitons and Fractals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Doniec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Lipiecki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Entropy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Nowak, B.,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-Weron, K. (2022) Physical Review E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[4] Nowak, B.,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Stoń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Sznajd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-Weron, K. (2021)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Scientific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A8852B6-67DB-4270-8021-D8B114DB5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4892635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404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rostokąt 60">
            <a:extLst>
              <a:ext uri="{FF2B5EF4-FFF2-40B4-BE49-F238E27FC236}">
                <a16:creationId xmlns:a16="http://schemas.microsoft.com/office/drawing/2014/main" id="{0453FE20-C775-4966-9BCE-C069098211DD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Decision making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5097DBB-06E7-4066-A024-031F1EB0EA3F}"/>
              </a:ext>
            </a:extLst>
          </p:cNvPr>
          <p:cNvSpPr txBox="1"/>
          <p:nvPr/>
        </p:nvSpPr>
        <p:spPr>
          <a:xfrm>
            <a:off x="900002" y="1175739"/>
            <a:ext cx="540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ildlife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control method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FC36BFA-81D1-4BF4-A149-3D18934A5AB0}"/>
              </a:ext>
            </a:extLst>
          </p:cNvPr>
          <p:cNvSpPr/>
          <p:nvPr/>
        </p:nvSpPr>
        <p:spPr>
          <a:xfrm>
            <a:off x="1136230" y="2204864"/>
            <a:ext cx="2779168" cy="64807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 doing nothing</a:t>
            </a:r>
            <a:endParaRPr lang="pl-PL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Prostokąt: zaokrąglone rogi 58">
            <a:extLst>
              <a:ext uri="{FF2B5EF4-FFF2-40B4-BE49-F238E27FC236}">
                <a16:creationId xmlns:a16="http://schemas.microsoft.com/office/drawing/2014/main" id="{AB5E8DC8-0300-4F58-B124-1972054F7223}"/>
              </a:ext>
            </a:extLst>
          </p:cNvPr>
          <p:cNvSpPr/>
          <p:nvPr/>
        </p:nvSpPr>
        <p:spPr>
          <a:xfrm>
            <a:off x="4213126" y="2204864"/>
            <a:ext cx="2232248" cy="648072"/>
          </a:xfrm>
          <a:prstGeom prst="roundRect">
            <a:avLst/>
          </a:prstGeom>
          <a:ln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 nonlethal</a:t>
            </a:r>
          </a:p>
        </p:txBody>
      </p:sp>
      <p:sp>
        <p:nvSpPr>
          <p:cNvPr id="60" name="Prostokąt: zaokrąglone rogi 59">
            <a:extLst>
              <a:ext uri="{FF2B5EF4-FFF2-40B4-BE49-F238E27FC236}">
                <a16:creationId xmlns:a16="http://schemas.microsoft.com/office/drawing/2014/main" id="{2541D3F2-72F8-42CC-8C74-44C9A2105AA5}"/>
              </a:ext>
            </a:extLst>
          </p:cNvPr>
          <p:cNvSpPr/>
          <p:nvPr/>
        </p:nvSpPr>
        <p:spPr>
          <a:xfrm>
            <a:off x="6779480" y="2204864"/>
            <a:ext cx="1608944" cy="64807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(3) lethal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C81173E-F199-4F10-82D7-9846D9DE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16" y="3789040"/>
            <a:ext cx="5956204" cy="27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70148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375EC2F9-BA53-4A45-845E-139104CDC672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Decision making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5097DBB-06E7-4066-A024-031F1EB0EA3F}"/>
              </a:ext>
            </a:extLst>
          </p:cNvPr>
          <p:cNvSpPr txBox="1"/>
          <p:nvPr/>
        </p:nvSpPr>
        <p:spPr>
          <a:xfrm>
            <a:off x="900002" y="1175739"/>
            <a:ext cx="540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ildlife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control method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FC36BFA-81D1-4BF4-A149-3D18934A5AB0}"/>
              </a:ext>
            </a:extLst>
          </p:cNvPr>
          <p:cNvSpPr/>
          <p:nvPr/>
        </p:nvSpPr>
        <p:spPr>
          <a:xfrm>
            <a:off x="1136230" y="1988840"/>
            <a:ext cx="2779168" cy="64807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 doing nothing</a:t>
            </a:r>
            <a:endParaRPr lang="pl-PL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Prostokąt: zaokrąglone rogi 58">
            <a:extLst>
              <a:ext uri="{FF2B5EF4-FFF2-40B4-BE49-F238E27FC236}">
                <a16:creationId xmlns:a16="http://schemas.microsoft.com/office/drawing/2014/main" id="{AB5E8DC8-0300-4F58-B124-1972054F7223}"/>
              </a:ext>
            </a:extLst>
          </p:cNvPr>
          <p:cNvSpPr/>
          <p:nvPr/>
        </p:nvSpPr>
        <p:spPr>
          <a:xfrm>
            <a:off x="4213126" y="1988840"/>
            <a:ext cx="2232248" cy="648072"/>
          </a:xfrm>
          <a:prstGeom prst="roundRect">
            <a:avLst/>
          </a:prstGeom>
          <a:ln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 nonlethal</a:t>
            </a:r>
          </a:p>
        </p:txBody>
      </p:sp>
      <p:sp>
        <p:nvSpPr>
          <p:cNvPr id="60" name="Prostokąt: zaokrąglone rogi 59">
            <a:extLst>
              <a:ext uri="{FF2B5EF4-FFF2-40B4-BE49-F238E27FC236}">
                <a16:creationId xmlns:a16="http://schemas.microsoft.com/office/drawing/2014/main" id="{2541D3F2-72F8-42CC-8C74-44C9A2105AA5}"/>
              </a:ext>
            </a:extLst>
          </p:cNvPr>
          <p:cNvSpPr/>
          <p:nvPr/>
        </p:nvSpPr>
        <p:spPr>
          <a:xfrm>
            <a:off x="6779480" y="1988840"/>
            <a:ext cx="1608944" cy="64807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(3) lethal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605C819-81E2-4E34-B000-A0168F00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266447"/>
            <a:ext cx="7841735" cy="32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9719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8BAE2FFD-6D55-429D-A5BD-131DDA4D65A5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sz="4000" dirty="0"/>
              <a:t>What is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(strategic) </a:t>
            </a:r>
            <a:r>
              <a:rPr lang="en-US" sz="4000" dirty="0" err="1"/>
              <a:t>anticonformity</a:t>
            </a:r>
            <a:r>
              <a:rPr lang="en-US" sz="4000" dirty="0"/>
              <a:t>?</a:t>
            </a:r>
            <a:endParaRPr lang="en-US" altLang="pl-PL" sz="40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7BCB254-EB77-45DA-86EB-8884F765FED8}"/>
              </a:ext>
            </a:extLst>
          </p:cNvPr>
          <p:cNvSpPr txBox="1"/>
          <p:nvPr/>
        </p:nvSpPr>
        <p:spPr>
          <a:xfrm>
            <a:off x="659753" y="6095781"/>
            <a:ext cx="845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Paul R. Nail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et al. (2013)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Proposal of a Double Diamond Model of Social Response</a:t>
            </a:r>
            <a:r>
              <a:rPr lang="pl-PL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pl-PL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of General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Psychology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A00FC8B-A81E-412B-A9C8-C1230AB7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95" y="1183765"/>
            <a:ext cx="6464741" cy="46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4287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BDF1A780-6415-4629-B545-B4CD200BEB5C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74" name="Symbol zastępczy tekstu 3">
            <a:extLst>
              <a:ext uri="{FF2B5EF4-FFF2-40B4-BE49-F238E27FC236}">
                <a16:creationId xmlns:a16="http://schemas.microsoft.com/office/drawing/2014/main" id="{6B1A0C57-7642-4C32-8A24-684943DB16A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80798" y="4384547"/>
            <a:ext cx="7983690" cy="2437540"/>
          </a:xfrm>
        </p:spPr>
        <p:txBody>
          <a:bodyPr/>
          <a:lstStyle/>
          <a:p>
            <a:pPr algn="just"/>
            <a:r>
              <a:rPr lang="en-US" sz="2800" i="1" dirty="0"/>
              <a:t>“The adult public’s taste is not necessarily ready to accept the logical solutions to their requirements if the solution implies too vast a departure from what they have been conditioned into accepting as the norm.„</a:t>
            </a:r>
            <a:endParaRPr lang="pl-PL" sz="2800" i="1" dirty="0"/>
          </a:p>
          <a:p>
            <a:r>
              <a:rPr lang="pl-PL" altLang="pl-PL" sz="2400" i="1" dirty="0"/>
              <a:t>				</a:t>
            </a:r>
            <a:r>
              <a:rPr lang="en-US" altLang="pl-PL" sz="2800" dirty="0"/>
              <a:t>— Raymond Loewy</a:t>
            </a:r>
            <a:r>
              <a:rPr lang="pl-PL" altLang="pl-PL" sz="2800" dirty="0"/>
              <a:t> (1951)</a:t>
            </a:r>
            <a:endParaRPr lang="en-US" altLang="pl-PL" sz="28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D1FFB5-83D3-4BE7-B66B-585E5049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91853"/>
            <a:ext cx="7395285" cy="3395108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EAC63888-7F5B-406B-B9A9-B73FE7FCBABD}"/>
              </a:ext>
            </a:extLst>
          </p:cNvPr>
          <p:cNvSpPr txBox="1"/>
          <p:nvPr/>
        </p:nvSpPr>
        <p:spPr>
          <a:xfrm>
            <a:off x="827584" y="215642"/>
            <a:ext cx="715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M.A.Y.A. product design principle</a:t>
            </a:r>
            <a:endParaRPr lang="pl-P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5558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rostokąt 57">
            <a:extLst>
              <a:ext uri="{FF2B5EF4-FFF2-40B4-BE49-F238E27FC236}">
                <a16:creationId xmlns:a16="http://schemas.microsoft.com/office/drawing/2014/main" id="{9584740F-4E35-4C38-A821-B1F5493C5076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82" name="Symbol zastępczy tekstu 3">
            <a:extLst>
              <a:ext uri="{FF2B5EF4-FFF2-40B4-BE49-F238E27FC236}">
                <a16:creationId xmlns:a16="http://schemas.microsoft.com/office/drawing/2014/main" id="{E29BE003-3634-42C3-9011-054D949CD2B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dirty="0"/>
              <a:t>Can we depolarize community?</a:t>
            </a:r>
            <a:endParaRPr lang="en-US" alt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8F78B702-24ED-4DB6-98D3-027527023F94}"/>
              </a:ext>
            </a:extLst>
          </p:cNvPr>
          <p:cNvGrpSpPr/>
          <p:nvPr/>
        </p:nvGrpSpPr>
        <p:grpSpPr>
          <a:xfrm>
            <a:off x="697422" y="1538770"/>
            <a:ext cx="8114836" cy="5235333"/>
            <a:chOff x="697422" y="1538770"/>
            <a:chExt cx="8114836" cy="5235333"/>
          </a:xfrm>
        </p:grpSpPr>
        <p:pic>
          <p:nvPicPr>
            <p:cNvPr id="81" name="Grafika 80" descr="Strzałka liniowa — zakrzywienie w prawo">
              <a:extLst>
                <a:ext uri="{FF2B5EF4-FFF2-40B4-BE49-F238E27FC236}">
                  <a16:creationId xmlns:a16="http://schemas.microsoft.com/office/drawing/2014/main" id="{544978AD-550D-4B4F-AAF6-24C2FD8A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437022">
              <a:off x="4501058" y="3201827"/>
              <a:ext cx="914400" cy="914400"/>
            </a:xfrm>
            <a:prstGeom prst="rect">
              <a:avLst/>
            </a:prstGeom>
          </p:spPr>
        </p:pic>
        <p:grpSp>
          <p:nvGrpSpPr>
            <p:cNvPr id="4" name="Grupa 3">
              <a:extLst>
                <a:ext uri="{FF2B5EF4-FFF2-40B4-BE49-F238E27FC236}">
                  <a16:creationId xmlns:a16="http://schemas.microsoft.com/office/drawing/2014/main" id="{CDB1989B-3EFC-43D6-8DBD-A1EE6BFE77BC}"/>
                </a:ext>
              </a:extLst>
            </p:cNvPr>
            <p:cNvGrpSpPr/>
            <p:nvPr/>
          </p:nvGrpSpPr>
          <p:grpSpPr>
            <a:xfrm>
              <a:off x="697422" y="1538770"/>
              <a:ext cx="3745549" cy="3618022"/>
              <a:chOff x="697422" y="1538770"/>
              <a:chExt cx="3745549" cy="3618022"/>
            </a:xfrm>
          </p:grpSpPr>
          <p:pic>
            <p:nvPicPr>
              <p:cNvPr id="3" name="Obraz 2">
                <a:extLst>
                  <a:ext uri="{FF2B5EF4-FFF2-40B4-BE49-F238E27FC236}">
                    <a16:creationId xmlns:a16="http://schemas.microsoft.com/office/drawing/2014/main" id="{28BD174B-354B-427A-9B85-530956B15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936" y="1874439"/>
                <a:ext cx="3236808" cy="3176118"/>
              </a:xfrm>
              <a:prstGeom prst="rect">
                <a:avLst/>
              </a:prstGeom>
            </p:spPr>
          </p:pic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F46D5F9A-5BBF-4714-8EA3-1BBE7E0D5C32}"/>
                  </a:ext>
                </a:extLst>
              </p:cNvPr>
              <p:cNvGrpSpPr/>
              <p:nvPr/>
            </p:nvGrpSpPr>
            <p:grpSpPr>
              <a:xfrm>
                <a:off x="3701877" y="3409733"/>
                <a:ext cx="741094" cy="741176"/>
                <a:chOff x="3509566" y="3472205"/>
                <a:chExt cx="1008000" cy="1008112"/>
              </a:xfrm>
            </p:grpSpPr>
            <p:sp>
              <p:nvSpPr>
                <p:cNvPr id="12" name="Owal 11">
                  <a:extLst>
                    <a:ext uri="{FF2B5EF4-FFF2-40B4-BE49-F238E27FC236}">
                      <a16:creationId xmlns:a16="http://schemas.microsoft.com/office/drawing/2014/main" id="{320B70FC-E322-45F7-9D73-50395A99DB05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4" name="Grafika 13" descr="Użytkownik">
                  <a:extLst>
                    <a:ext uri="{FF2B5EF4-FFF2-40B4-BE49-F238E27FC236}">
                      <a16:creationId xmlns:a16="http://schemas.microsoft.com/office/drawing/2014/main" id="{0700266A-D96F-4913-8590-655ADB818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a 15">
                <a:extLst>
                  <a:ext uri="{FF2B5EF4-FFF2-40B4-BE49-F238E27FC236}">
                    <a16:creationId xmlns:a16="http://schemas.microsoft.com/office/drawing/2014/main" id="{EDA94B6C-86A5-490C-B64A-EDDDBB17EDC5}"/>
                  </a:ext>
                </a:extLst>
              </p:cNvPr>
              <p:cNvGrpSpPr/>
              <p:nvPr/>
            </p:nvGrpSpPr>
            <p:grpSpPr>
              <a:xfrm>
                <a:off x="1061361" y="2127546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7" name="Owal 16">
                  <a:extLst>
                    <a:ext uri="{FF2B5EF4-FFF2-40B4-BE49-F238E27FC236}">
                      <a16:creationId xmlns:a16="http://schemas.microsoft.com/office/drawing/2014/main" id="{3CAABA47-647C-4A8D-B210-55BF1F330760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9" name="Grafika 18" descr="Użytkownik">
                  <a:extLst>
                    <a:ext uri="{FF2B5EF4-FFF2-40B4-BE49-F238E27FC236}">
                      <a16:creationId xmlns:a16="http://schemas.microsoft.com/office/drawing/2014/main" id="{0BEC9405-7B03-4292-BAF1-4FDB0149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a 25">
                <a:extLst>
                  <a:ext uri="{FF2B5EF4-FFF2-40B4-BE49-F238E27FC236}">
                    <a16:creationId xmlns:a16="http://schemas.microsoft.com/office/drawing/2014/main" id="{4702E649-A0F1-4F11-8EC1-0F3CA82BF844}"/>
                  </a:ext>
                </a:extLst>
              </p:cNvPr>
              <p:cNvGrpSpPr/>
              <p:nvPr/>
            </p:nvGrpSpPr>
            <p:grpSpPr>
              <a:xfrm>
                <a:off x="2854859" y="4415616"/>
                <a:ext cx="741094" cy="741176"/>
                <a:chOff x="3509566" y="3472205"/>
                <a:chExt cx="1008000" cy="1008112"/>
              </a:xfrm>
            </p:grpSpPr>
            <p:sp>
              <p:nvSpPr>
                <p:cNvPr id="27" name="Owal 26">
                  <a:extLst>
                    <a:ext uri="{FF2B5EF4-FFF2-40B4-BE49-F238E27FC236}">
                      <a16:creationId xmlns:a16="http://schemas.microsoft.com/office/drawing/2014/main" id="{7F332D7D-DBF6-4FE7-BA50-A9C0A6453107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29" name="Grafika 28" descr="Użytkownik">
                  <a:extLst>
                    <a:ext uri="{FF2B5EF4-FFF2-40B4-BE49-F238E27FC236}">
                      <a16:creationId xmlns:a16="http://schemas.microsoft.com/office/drawing/2014/main" id="{E078739E-0F11-4144-844C-8889245F0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upa 30">
                <a:extLst>
                  <a:ext uri="{FF2B5EF4-FFF2-40B4-BE49-F238E27FC236}">
                    <a16:creationId xmlns:a16="http://schemas.microsoft.com/office/drawing/2014/main" id="{26555EF7-B586-4022-AFC4-9DDAEF422573}"/>
                  </a:ext>
                </a:extLst>
              </p:cNvPr>
              <p:cNvGrpSpPr/>
              <p:nvPr/>
            </p:nvGrpSpPr>
            <p:grpSpPr>
              <a:xfrm>
                <a:off x="697422" y="3409733"/>
                <a:ext cx="741094" cy="741176"/>
                <a:chOff x="3509566" y="3472205"/>
                <a:chExt cx="1008000" cy="1008112"/>
              </a:xfrm>
            </p:grpSpPr>
            <p:sp>
              <p:nvSpPr>
                <p:cNvPr id="32" name="Owal 31">
                  <a:extLst>
                    <a:ext uri="{FF2B5EF4-FFF2-40B4-BE49-F238E27FC236}">
                      <a16:creationId xmlns:a16="http://schemas.microsoft.com/office/drawing/2014/main" id="{BC7C9C71-6C91-4762-9B2B-635804BAEBB6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34" name="Grafika 33" descr="Użytkownik">
                  <a:extLst>
                    <a:ext uri="{FF2B5EF4-FFF2-40B4-BE49-F238E27FC236}">
                      <a16:creationId xmlns:a16="http://schemas.microsoft.com/office/drawing/2014/main" id="{9249678D-E284-469B-90EE-7A9164814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upa 35">
                <a:extLst>
                  <a:ext uri="{FF2B5EF4-FFF2-40B4-BE49-F238E27FC236}">
                    <a16:creationId xmlns:a16="http://schemas.microsoft.com/office/drawing/2014/main" id="{94DC42E2-993B-4D2D-8A0E-E8CC10081DBE}"/>
                  </a:ext>
                </a:extLst>
              </p:cNvPr>
              <p:cNvGrpSpPr/>
              <p:nvPr/>
            </p:nvGrpSpPr>
            <p:grpSpPr>
              <a:xfrm>
                <a:off x="1457319" y="4381166"/>
                <a:ext cx="741094" cy="741176"/>
                <a:chOff x="2127232" y="2240868"/>
                <a:chExt cx="1008000" cy="1008112"/>
              </a:xfrm>
            </p:grpSpPr>
            <p:sp>
              <p:nvSpPr>
                <p:cNvPr id="37" name="Owal 36">
                  <a:extLst>
                    <a:ext uri="{FF2B5EF4-FFF2-40B4-BE49-F238E27FC236}">
                      <a16:creationId xmlns:a16="http://schemas.microsoft.com/office/drawing/2014/main" id="{11BC2B5D-0F5E-48AD-8A25-5DB1F5FB2C8E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39" name="Grafika 38" descr="Użytkownik">
                  <a:extLst>
                    <a:ext uri="{FF2B5EF4-FFF2-40B4-BE49-F238E27FC236}">
                      <a16:creationId xmlns:a16="http://schemas.microsoft.com/office/drawing/2014/main" id="{2FC8C1A4-FFEB-4900-91A5-F65631FB8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upa 49">
                <a:extLst>
                  <a:ext uri="{FF2B5EF4-FFF2-40B4-BE49-F238E27FC236}">
                    <a16:creationId xmlns:a16="http://schemas.microsoft.com/office/drawing/2014/main" id="{7D8CEC6D-1CC8-4758-898B-720F8A8A5349}"/>
                  </a:ext>
                </a:extLst>
              </p:cNvPr>
              <p:cNvGrpSpPr/>
              <p:nvPr/>
            </p:nvGrpSpPr>
            <p:grpSpPr>
              <a:xfrm>
                <a:off x="2198413" y="1538770"/>
                <a:ext cx="741094" cy="741176"/>
                <a:chOff x="1028546" y="3904128"/>
                <a:chExt cx="1008000" cy="1008112"/>
              </a:xfrm>
            </p:grpSpPr>
            <p:sp>
              <p:nvSpPr>
                <p:cNvPr id="51" name="Owal 50">
                  <a:extLst>
                    <a:ext uri="{FF2B5EF4-FFF2-40B4-BE49-F238E27FC236}">
                      <a16:creationId xmlns:a16="http://schemas.microsoft.com/office/drawing/2014/main" id="{3C99F4AD-61B5-4564-BAFC-0D0BAC9E3607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54" name="Grafika 53" descr="Użytkownik">
                  <a:extLst>
                    <a:ext uri="{FF2B5EF4-FFF2-40B4-BE49-F238E27FC236}">
                      <a16:creationId xmlns:a16="http://schemas.microsoft.com/office/drawing/2014/main" id="{4920FEF2-DDEF-44C7-8391-CD7650FA9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upa 54">
                <a:extLst>
                  <a:ext uri="{FF2B5EF4-FFF2-40B4-BE49-F238E27FC236}">
                    <a16:creationId xmlns:a16="http://schemas.microsoft.com/office/drawing/2014/main" id="{ACC06542-0356-4904-B058-9FA066626F48}"/>
                  </a:ext>
                </a:extLst>
              </p:cNvPr>
              <p:cNvGrpSpPr/>
              <p:nvPr/>
            </p:nvGrpSpPr>
            <p:grpSpPr>
              <a:xfrm>
                <a:off x="3444650" y="2127546"/>
                <a:ext cx="741094" cy="741176"/>
                <a:chOff x="1028546" y="3904128"/>
                <a:chExt cx="1008000" cy="1008112"/>
              </a:xfrm>
            </p:grpSpPr>
            <p:sp>
              <p:nvSpPr>
                <p:cNvPr id="60" name="Owal 59">
                  <a:extLst>
                    <a:ext uri="{FF2B5EF4-FFF2-40B4-BE49-F238E27FC236}">
                      <a16:creationId xmlns:a16="http://schemas.microsoft.com/office/drawing/2014/main" id="{6AF49F0E-EFD8-4DD1-B597-80299DCDD80F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61" name="Grafika 60" descr="Użytkownik">
                  <a:extLst>
                    <a:ext uri="{FF2B5EF4-FFF2-40B4-BE49-F238E27FC236}">
                      <a16:creationId xmlns:a16="http://schemas.microsoft.com/office/drawing/2014/main" id="{4823D620-0264-44D8-B0E0-1DA7B9A76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071A417D-6590-4C2A-9941-D527481293B5}"/>
                </a:ext>
              </a:extLst>
            </p:cNvPr>
            <p:cNvGrpSpPr/>
            <p:nvPr/>
          </p:nvGrpSpPr>
          <p:grpSpPr>
            <a:xfrm>
              <a:off x="5067957" y="3091096"/>
              <a:ext cx="3744301" cy="3683007"/>
              <a:chOff x="5067957" y="3091096"/>
              <a:chExt cx="3744301" cy="3683007"/>
            </a:xfrm>
          </p:grpSpPr>
          <p:pic>
            <p:nvPicPr>
              <p:cNvPr id="42" name="Obraz 41">
                <a:extLst>
                  <a:ext uri="{FF2B5EF4-FFF2-40B4-BE49-F238E27FC236}">
                    <a16:creationId xmlns:a16="http://schemas.microsoft.com/office/drawing/2014/main" id="{3A8291ED-D692-4E0A-8A83-2B76548DE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9471" y="3461684"/>
                <a:ext cx="3236808" cy="3176118"/>
              </a:xfrm>
              <a:prstGeom prst="rect">
                <a:avLst/>
              </a:prstGeom>
            </p:spPr>
          </p:pic>
          <p:grpSp>
            <p:nvGrpSpPr>
              <p:cNvPr id="46" name="Grupa 45">
                <a:extLst>
                  <a:ext uri="{FF2B5EF4-FFF2-40B4-BE49-F238E27FC236}">
                    <a16:creationId xmlns:a16="http://schemas.microsoft.com/office/drawing/2014/main" id="{6CE0826E-4AF6-4C35-9BFF-20A04FB2A778}"/>
                  </a:ext>
                </a:extLst>
              </p:cNvPr>
              <p:cNvGrpSpPr/>
              <p:nvPr/>
            </p:nvGrpSpPr>
            <p:grpSpPr>
              <a:xfrm>
                <a:off x="7800281" y="3722454"/>
                <a:ext cx="741094" cy="741176"/>
                <a:chOff x="2127232" y="2240868"/>
                <a:chExt cx="1008000" cy="1008112"/>
              </a:xfrm>
            </p:grpSpPr>
            <p:sp>
              <p:nvSpPr>
                <p:cNvPr id="56" name="Owal 55">
                  <a:extLst>
                    <a:ext uri="{FF2B5EF4-FFF2-40B4-BE49-F238E27FC236}">
                      <a16:creationId xmlns:a16="http://schemas.microsoft.com/office/drawing/2014/main" id="{5B6A801A-8394-4D52-A06A-0BBEC4D8CCF4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57" name="Grafika 56" descr="Użytkownik">
                  <a:extLst>
                    <a:ext uri="{FF2B5EF4-FFF2-40B4-BE49-F238E27FC236}">
                      <a16:creationId xmlns:a16="http://schemas.microsoft.com/office/drawing/2014/main" id="{F12371FE-FE1A-41BF-A25E-507865E0A1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upa 47">
                <a:extLst>
                  <a:ext uri="{FF2B5EF4-FFF2-40B4-BE49-F238E27FC236}">
                    <a16:creationId xmlns:a16="http://schemas.microsoft.com/office/drawing/2014/main" id="{4A5E5000-6929-48AB-AD27-12935A19647A}"/>
                  </a:ext>
                </a:extLst>
              </p:cNvPr>
              <p:cNvGrpSpPr/>
              <p:nvPr/>
            </p:nvGrpSpPr>
            <p:grpSpPr>
              <a:xfrm>
                <a:off x="5067957" y="4996978"/>
                <a:ext cx="741094" cy="741176"/>
                <a:chOff x="3509566" y="3472205"/>
                <a:chExt cx="1008000" cy="1008112"/>
              </a:xfrm>
            </p:grpSpPr>
            <p:sp>
              <p:nvSpPr>
                <p:cNvPr id="52" name="Owal 51">
                  <a:extLst>
                    <a:ext uri="{FF2B5EF4-FFF2-40B4-BE49-F238E27FC236}">
                      <a16:creationId xmlns:a16="http://schemas.microsoft.com/office/drawing/2014/main" id="{3D07EE95-C4BE-4B55-B1A1-FFDCF58E14F5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53" name="Grafika 52" descr="Użytkownik">
                  <a:extLst>
                    <a:ext uri="{FF2B5EF4-FFF2-40B4-BE49-F238E27FC236}">
                      <a16:creationId xmlns:a16="http://schemas.microsoft.com/office/drawing/2014/main" id="{8B43CE39-0002-4C1D-8BE0-931EDF65B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0" name="Grupa 69">
                <a:extLst>
                  <a:ext uri="{FF2B5EF4-FFF2-40B4-BE49-F238E27FC236}">
                    <a16:creationId xmlns:a16="http://schemas.microsoft.com/office/drawing/2014/main" id="{464F4292-C6E8-44FD-80E5-281A937238C3}"/>
                  </a:ext>
                </a:extLst>
              </p:cNvPr>
              <p:cNvGrpSpPr/>
              <p:nvPr/>
            </p:nvGrpSpPr>
            <p:grpSpPr>
              <a:xfrm>
                <a:off x="7242909" y="6021288"/>
                <a:ext cx="741094" cy="741176"/>
                <a:chOff x="1028546" y="3904128"/>
                <a:chExt cx="1008000" cy="1008112"/>
              </a:xfrm>
            </p:grpSpPr>
            <p:sp>
              <p:nvSpPr>
                <p:cNvPr id="71" name="Owal 70">
                  <a:extLst>
                    <a:ext uri="{FF2B5EF4-FFF2-40B4-BE49-F238E27FC236}">
                      <a16:creationId xmlns:a16="http://schemas.microsoft.com/office/drawing/2014/main" id="{0A47FEBC-418A-445D-B7F4-CE00720DD5CC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72" name="Grafika 71" descr="Użytkownik">
                  <a:extLst>
                    <a:ext uri="{FF2B5EF4-FFF2-40B4-BE49-F238E27FC236}">
                      <a16:creationId xmlns:a16="http://schemas.microsoft.com/office/drawing/2014/main" id="{0600EBE6-C2C2-4607-AD90-0E439446F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upa 61">
                <a:extLst>
                  <a:ext uri="{FF2B5EF4-FFF2-40B4-BE49-F238E27FC236}">
                    <a16:creationId xmlns:a16="http://schemas.microsoft.com/office/drawing/2014/main" id="{5AB1729A-D573-4F68-8CA2-7B688E3B8FF4}"/>
                  </a:ext>
                </a:extLst>
              </p:cNvPr>
              <p:cNvGrpSpPr/>
              <p:nvPr/>
            </p:nvGrpSpPr>
            <p:grpSpPr>
              <a:xfrm>
                <a:off x="5399951" y="3749084"/>
                <a:ext cx="741094" cy="741176"/>
                <a:chOff x="2127232" y="2240868"/>
                <a:chExt cx="1008000" cy="1008112"/>
              </a:xfrm>
            </p:grpSpPr>
            <p:sp>
              <p:nvSpPr>
                <p:cNvPr id="63" name="Owal 62">
                  <a:extLst>
                    <a:ext uri="{FF2B5EF4-FFF2-40B4-BE49-F238E27FC236}">
                      <a16:creationId xmlns:a16="http://schemas.microsoft.com/office/drawing/2014/main" id="{A4EE78D8-869A-4933-AF6C-F92838F9F4C8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77" name="Grafika 76" descr="Użytkownik">
                  <a:extLst>
                    <a:ext uri="{FF2B5EF4-FFF2-40B4-BE49-F238E27FC236}">
                      <a16:creationId xmlns:a16="http://schemas.microsoft.com/office/drawing/2014/main" id="{A3FA067A-E579-4A9A-A0F5-C3B763CCEB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Grupa 77">
                <a:extLst>
                  <a:ext uri="{FF2B5EF4-FFF2-40B4-BE49-F238E27FC236}">
                    <a16:creationId xmlns:a16="http://schemas.microsoft.com/office/drawing/2014/main" id="{2385805F-6CED-4E62-A07F-A4824BD1B7E0}"/>
                  </a:ext>
                </a:extLst>
              </p:cNvPr>
              <p:cNvGrpSpPr/>
              <p:nvPr/>
            </p:nvGrpSpPr>
            <p:grpSpPr>
              <a:xfrm>
                <a:off x="6580994" y="3091096"/>
                <a:ext cx="741094" cy="741176"/>
                <a:chOff x="2127232" y="2240868"/>
                <a:chExt cx="1008000" cy="1008112"/>
              </a:xfrm>
            </p:grpSpPr>
            <p:sp>
              <p:nvSpPr>
                <p:cNvPr id="79" name="Owal 78">
                  <a:extLst>
                    <a:ext uri="{FF2B5EF4-FFF2-40B4-BE49-F238E27FC236}">
                      <a16:creationId xmlns:a16="http://schemas.microsoft.com/office/drawing/2014/main" id="{4D96BBF1-F2B5-47B1-90DE-CAA5374AA1ED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80" name="Grafika 79" descr="Użytkownik">
                  <a:extLst>
                    <a:ext uri="{FF2B5EF4-FFF2-40B4-BE49-F238E27FC236}">
                      <a16:creationId xmlns:a16="http://schemas.microsoft.com/office/drawing/2014/main" id="{9A74E8D8-1901-4BAA-B352-62A5C1170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upa 82">
                <a:extLst>
                  <a:ext uri="{FF2B5EF4-FFF2-40B4-BE49-F238E27FC236}">
                    <a16:creationId xmlns:a16="http://schemas.microsoft.com/office/drawing/2014/main" id="{CC594059-5044-4B1B-9262-F58544EEA8DC}"/>
                  </a:ext>
                </a:extLst>
              </p:cNvPr>
              <p:cNvGrpSpPr/>
              <p:nvPr/>
            </p:nvGrpSpPr>
            <p:grpSpPr>
              <a:xfrm>
                <a:off x="5896046" y="6032927"/>
                <a:ext cx="741094" cy="741176"/>
                <a:chOff x="2127232" y="2240868"/>
                <a:chExt cx="1008000" cy="1008112"/>
              </a:xfrm>
            </p:grpSpPr>
            <p:sp>
              <p:nvSpPr>
                <p:cNvPr id="84" name="Owal 83">
                  <a:extLst>
                    <a:ext uri="{FF2B5EF4-FFF2-40B4-BE49-F238E27FC236}">
                      <a16:creationId xmlns:a16="http://schemas.microsoft.com/office/drawing/2014/main" id="{67DB8899-E696-4D7B-91A4-5C59741C4731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85" name="Grafika 84" descr="Użytkownik">
                  <a:extLst>
                    <a:ext uri="{FF2B5EF4-FFF2-40B4-BE49-F238E27FC236}">
                      <a16:creationId xmlns:a16="http://schemas.microsoft.com/office/drawing/2014/main" id="{6CEE5282-A540-4632-8449-6FAC55E35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upa 85">
                <a:extLst>
                  <a:ext uri="{FF2B5EF4-FFF2-40B4-BE49-F238E27FC236}">
                    <a16:creationId xmlns:a16="http://schemas.microsoft.com/office/drawing/2014/main" id="{11F747F6-7AA7-4D57-912B-49DAA44B8816}"/>
                  </a:ext>
                </a:extLst>
              </p:cNvPr>
              <p:cNvGrpSpPr/>
              <p:nvPr/>
            </p:nvGrpSpPr>
            <p:grpSpPr>
              <a:xfrm>
                <a:off x="8071164" y="5050557"/>
                <a:ext cx="741094" cy="741176"/>
                <a:chOff x="2127232" y="2240868"/>
                <a:chExt cx="1008000" cy="1008112"/>
              </a:xfrm>
            </p:grpSpPr>
            <p:sp>
              <p:nvSpPr>
                <p:cNvPr id="87" name="Owal 86">
                  <a:extLst>
                    <a:ext uri="{FF2B5EF4-FFF2-40B4-BE49-F238E27FC236}">
                      <a16:creationId xmlns:a16="http://schemas.microsoft.com/office/drawing/2014/main" id="{48850285-C6BF-4B7D-A87A-EB7FED904A1C}"/>
                    </a:ext>
                  </a:extLst>
                </p:cNvPr>
                <p:cNvSpPr/>
                <p:nvPr/>
              </p:nvSpPr>
              <p:spPr>
                <a:xfrm>
                  <a:off x="2127232" y="224086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88" name="Grafika 87" descr="Użytkownik">
                  <a:extLst>
                    <a:ext uri="{FF2B5EF4-FFF2-40B4-BE49-F238E27FC236}">
                      <a16:creationId xmlns:a16="http://schemas.microsoft.com/office/drawing/2014/main" id="{1BD5D18D-603B-4DE1-839E-27080D32A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4032" y="2240868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27219835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rostokąt 52">
            <a:extLst>
              <a:ext uri="{FF2B5EF4-FFF2-40B4-BE49-F238E27FC236}">
                <a16:creationId xmlns:a16="http://schemas.microsoft.com/office/drawing/2014/main" id="{07F5B25D-9644-426B-8416-7F7AA8D616E0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82" name="Symbol zastępczy tekstu 3">
            <a:extLst>
              <a:ext uri="{FF2B5EF4-FFF2-40B4-BE49-F238E27FC236}">
                <a16:creationId xmlns:a16="http://schemas.microsoft.com/office/drawing/2014/main" id="{E29BE003-3634-42C3-9011-054D949CD2B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pl-PL" dirty="0"/>
              <a:t>Cross-</a:t>
            </a:r>
            <a:r>
              <a:rPr lang="pl-PL" dirty="0" err="1"/>
              <a:t>community</a:t>
            </a:r>
            <a:r>
              <a:rPr lang="pl-PL" dirty="0"/>
              <a:t> </a:t>
            </a:r>
            <a:r>
              <a:rPr lang="pl-PL" dirty="0" err="1"/>
              <a:t>polarization</a:t>
            </a:r>
            <a:endParaRPr lang="en-US" alt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AC5881CA-1C28-4AE1-866F-4297DADD2DD1}"/>
              </a:ext>
            </a:extLst>
          </p:cNvPr>
          <p:cNvGrpSpPr/>
          <p:nvPr/>
        </p:nvGrpSpPr>
        <p:grpSpPr>
          <a:xfrm>
            <a:off x="720000" y="1080000"/>
            <a:ext cx="8071330" cy="5580461"/>
            <a:chOff x="720000" y="1080000"/>
            <a:chExt cx="8071330" cy="5580461"/>
          </a:xfrm>
        </p:grpSpPr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4804BB9F-266C-448D-9E3B-BFE1636A6296}"/>
                </a:ext>
              </a:extLst>
            </p:cNvPr>
            <p:cNvGrpSpPr/>
            <p:nvPr/>
          </p:nvGrpSpPr>
          <p:grpSpPr>
            <a:xfrm>
              <a:off x="720000" y="1080000"/>
              <a:ext cx="3745549" cy="3618022"/>
              <a:chOff x="697422" y="1502725"/>
              <a:chExt cx="3745549" cy="3618022"/>
            </a:xfrm>
          </p:grpSpPr>
          <p:pic>
            <p:nvPicPr>
              <p:cNvPr id="83" name="Obraz 82">
                <a:extLst>
                  <a:ext uri="{FF2B5EF4-FFF2-40B4-BE49-F238E27FC236}">
                    <a16:creationId xmlns:a16="http://schemas.microsoft.com/office/drawing/2014/main" id="{6B0FD20B-AB1F-4767-A609-609786FF1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936" y="1838394"/>
                <a:ext cx="3236808" cy="3176118"/>
              </a:xfrm>
              <a:prstGeom prst="rect">
                <a:avLst/>
              </a:prstGeom>
            </p:spPr>
          </p:pic>
          <p:grpSp>
            <p:nvGrpSpPr>
              <p:cNvPr id="84" name="Grupa 83">
                <a:extLst>
                  <a:ext uri="{FF2B5EF4-FFF2-40B4-BE49-F238E27FC236}">
                    <a16:creationId xmlns:a16="http://schemas.microsoft.com/office/drawing/2014/main" id="{C7669054-3D06-4C38-92D5-591492E350CE}"/>
                  </a:ext>
                </a:extLst>
              </p:cNvPr>
              <p:cNvGrpSpPr/>
              <p:nvPr/>
            </p:nvGrpSpPr>
            <p:grpSpPr>
              <a:xfrm>
                <a:off x="3701877" y="3373688"/>
                <a:ext cx="741094" cy="741176"/>
                <a:chOff x="3509566" y="3472205"/>
                <a:chExt cx="1008000" cy="1008112"/>
              </a:xfrm>
            </p:grpSpPr>
            <p:sp>
              <p:nvSpPr>
                <p:cNvPr id="85" name="Owal 84">
                  <a:extLst>
                    <a:ext uri="{FF2B5EF4-FFF2-40B4-BE49-F238E27FC236}">
                      <a16:creationId xmlns:a16="http://schemas.microsoft.com/office/drawing/2014/main" id="{068DA215-BF51-4E4F-BFFB-0F35F73359B6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86" name="Grafika 85" descr="Użytkownik">
                  <a:extLst>
                    <a:ext uri="{FF2B5EF4-FFF2-40B4-BE49-F238E27FC236}">
                      <a16:creationId xmlns:a16="http://schemas.microsoft.com/office/drawing/2014/main" id="{020A9717-799C-4D2D-8E61-187253C47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upa 89">
                <a:extLst>
                  <a:ext uri="{FF2B5EF4-FFF2-40B4-BE49-F238E27FC236}">
                    <a16:creationId xmlns:a16="http://schemas.microsoft.com/office/drawing/2014/main" id="{A099E339-B3F4-466E-98B6-5A3D08A6EA15}"/>
                  </a:ext>
                </a:extLst>
              </p:cNvPr>
              <p:cNvGrpSpPr/>
              <p:nvPr/>
            </p:nvGrpSpPr>
            <p:grpSpPr>
              <a:xfrm>
                <a:off x="2854859" y="4379571"/>
                <a:ext cx="741094" cy="741176"/>
                <a:chOff x="3509566" y="3472205"/>
                <a:chExt cx="1008000" cy="1008112"/>
              </a:xfrm>
            </p:grpSpPr>
            <p:sp>
              <p:nvSpPr>
                <p:cNvPr id="91" name="Owal 90">
                  <a:extLst>
                    <a:ext uri="{FF2B5EF4-FFF2-40B4-BE49-F238E27FC236}">
                      <a16:creationId xmlns:a16="http://schemas.microsoft.com/office/drawing/2014/main" id="{37D052E6-5329-4B24-8837-92BE64B97A77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92" name="Grafika 91" descr="Użytkownik">
                  <a:extLst>
                    <a:ext uri="{FF2B5EF4-FFF2-40B4-BE49-F238E27FC236}">
                      <a16:creationId xmlns:a16="http://schemas.microsoft.com/office/drawing/2014/main" id="{734F0E9F-F4B1-47EF-B226-A1759A961A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a 92">
                <a:extLst>
                  <a:ext uri="{FF2B5EF4-FFF2-40B4-BE49-F238E27FC236}">
                    <a16:creationId xmlns:a16="http://schemas.microsoft.com/office/drawing/2014/main" id="{9905D98A-F66C-49AF-83E7-0834BB873137}"/>
                  </a:ext>
                </a:extLst>
              </p:cNvPr>
              <p:cNvGrpSpPr/>
              <p:nvPr/>
            </p:nvGrpSpPr>
            <p:grpSpPr>
              <a:xfrm>
                <a:off x="697422" y="3373688"/>
                <a:ext cx="741094" cy="741176"/>
                <a:chOff x="3509566" y="3472205"/>
                <a:chExt cx="1008000" cy="1008112"/>
              </a:xfrm>
            </p:grpSpPr>
            <p:sp>
              <p:nvSpPr>
                <p:cNvPr id="94" name="Owal 93">
                  <a:extLst>
                    <a:ext uri="{FF2B5EF4-FFF2-40B4-BE49-F238E27FC236}">
                      <a16:creationId xmlns:a16="http://schemas.microsoft.com/office/drawing/2014/main" id="{C54AFFF6-BAFA-497C-8C4D-487EE8856369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95" name="Grafika 94" descr="Użytkownik">
                  <a:extLst>
                    <a:ext uri="{FF2B5EF4-FFF2-40B4-BE49-F238E27FC236}">
                      <a16:creationId xmlns:a16="http://schemas.microsoft.com/office/drawing/2014/main" id="{E378AF9A-4C05-4D30-AB69-271DBB354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upa 123">
                <a:extLst>
                  <a:ext uri="{FF2B5EF4-FFF2-40B4-BE49-F238E27FC236}">
                    <a16:creationId xmlns:a16="http://schemas.microsoft.com/office/drawing/2014/main" id="{D5010D94-5120-49E8-B61C-24BDF755D9B0}"/>
                  </a:ext>
                </a:extLst>
              </p:cNvPr>
              <p:cNvGrpSpPr/>
              <p:nvPr/>
            </p:nvGrpSpPr>
            <p:grpSpPr>
              <a:xfrm>
                <a:off x="1431908" y="4379571"/>
                <a:ext cx="741094" cy="741176"/>
                <a:chOff x="3509566" y="3472205"/>
                <a:chExt cx="1008000" cy="1008112"/>
              </a:xfrm>
            </p:grpSpPr>
            <p:sp>
              <p:nvSpPr>
                <p:cNvPr id="125" name="Owal 124">
                  <a:extLst>
                    <a:ext uri="{FF2B5EF4-FFF2-40B4-BE49-F238E27FC236}">
                      <a16:creationId xmlns:a16="http://schemas.microsoft.com/office/drawing/2014/main" id="{3694E890-347B-47AB-B8C6-9FF0A88BD106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26" name="Grafika 125" descr="Użytkownik">
                  <a:extLst>
                    <a:ext uri="{FF2B5EF4-FFF2-40B4-BE49-F238E27FC236}">
                      <a16:creationId xmlns:a16="http://schemas.microsoft.com/office/drawing/2014/main" id="{2B253E9E-314A-4CA6-A6C1-C7C4D9186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upa 126">
                <a:extLst>
                  <a:ext uri="{FF2B5EF4-FFF2-40B4-BE49-F238E27FC236}">
                    <a16:creationId xmlns:a16="http://schemas.microsoft.com/office/drawing/2014/main" id="{0121C38B-45C9-48FA-92AB-130FD8403492}"/>
                  </a:ext>
                </a:extLst>
              </p:cNvPr>
              <p:cNvGrpSpPr/>
              <p:nvPr/>
            </p:nvGrpSpPr>
            <p:grpSpPr>
              <a:xfrm>
                <a:off x="1067969" y="2103452"/>
                <a:ext cx="741094" cy="741176"/>
                <a:chOff x="3509566" y="3472205"/>
                <a:chExt cx="1008000" cy="1008112"/>
              </a:xfrm>
            </p:grpSpPr>
            <p:sp>
              <p:nvSpPr>
                <p:cNvPr id="128" name="Owal 127">
                  <a:extLst>
                    <a:ext uri="{FF2B5EF4-FFF2-40B4-BE49-F238E27FC236}">
                      <a16:creationId xmlns:a16="http://schemas.microsoft.com/office/drawing/2014/main" id="{AF59C564-E2E2-429E-BB3B-5C435AAA6F7E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29" name="Grafika 128" descr="Użytkownik">
                  <a:extLst>
                    <a:ext uri="{FF2B5EF4-FFF2-40B4-BE49-F238E27FC236}">
                      <a16:creationId xmlns:a16="http://schemas.microsoft.com/office/drawing/2014/main" id="{9776AE5F-D47A-43E3-9E48-9CCFD010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upa 129">
                <a:extLst>
                  <a:ext uri="{FF2B5EF4-FFF2-40B4-BE49-F238E27FC236}">
                    <a16:creationId xmlns:a16="http://schemas.microsoft.com/office/drawing/2014/main" id="{6D442C39-7FC4-4B07-8D0C-DD4FB1C9C801}"/>
                  </a:ext>
                </a:extLst>
              </p:cNvPr>
              <p:cNvGrpSpPr/>
              <p:nvPr/>
            </p:nvGrpSpPr>
            <p:grpSpPr>
              <a:xfrm>
                <a:off x="2256309" y="1502725"/>
                <a:ext cx="741094" cy="741176"/>
                <a:chOff x="3509566" y="3472205"/>
                <a:chExt cx="1008000" cy="1008112"/>
              </a:xfrm>
            </p:grpSpPr>
            <p:sp>
              <p:nvSpPr>
                <p:cNvPr id="131" name="Owal 130">
                  <a:extLst>
                    <a:ext uri="{FF2B5EF4-FFF2-40B4-BE49-F238E27FC236}">
                      <a16:creationId xmlns:a16="http://schemas.microsoft.com/office/drawing/2014/main" id="{E359514D-1D8C-4CEA-A0CF-02C4B5E44552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2" name="Grafika 131" descr="Użytkownik">
                  <a:extLst>
                    <a:ext uri="{FF2B5EF4-FFF2-40B4-BE49-F238E27FC236}">
                      <a16:creationId xmlns:a16="http://schemas.microsoft.com/office/drawing/2014/main" id="{05C0E4FF-9507-4DAD-BB44-BC51CD7E6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upa 132">
                <a:extLst>
                  <a:ext uri="{FF2B5EF4-FFF2-40B4-BE49-F238E27FC236}">
                    <a16:creationId xmlns:a16="http://schemas.microsoft.com/office/drawing/2014/main" id="{450D00BE-C100-49E4-B63D-B5CBCCDB2F98}"/>
                  </a:ext>
                </a:extLst>
              </p:cNvPr>
              <p:cNvGrpSpPr/>
              <p:nvPr/>
            </p:nvGrpSpPr>
            <p:grpSpPr>
              <a:xfrm>
                <a:off x="3486709" y="2069003"/>
                <a:ext cx="741094" cy="741176"/>
                <a:chOff x="3509566" y="3472205"/>
                <a:chExt cx="1008000" cy="1008112"/>
              </a:xfrm>
            </p:grpSpPr>
            <p:sp>
              <p:nvSpPr>
                <p:cNvPr id="134" name="Owal 133">
                  <a:extLst>
                    <a:ext uri="{FF2B5EF4-FFF2-40B4-BE49-F238E27FC236}">
                      <a16:creationId xmlns:a16="http://schemas.microsoft.com/office/drawing/2014/main" id="{D0B214A7-D801-491F-B973-A04285775D12}"/>
                    </a:ext>
                  </a:extLst>
                </p:cNvPr>
                <p:cNvSpPr/>
                <p:nvPr/>
              </p:nvSpPr>
              <p:spPr>
                <a:xfrm>
                  <a:off x="3509566" y="3472205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5" name="Grafika 134" descr="Użytkownik">
                  <a:extLst>
                    <a:ext uri="{FF2B5EF4-FFF2-40B4-BE49-F238E27FC236}">
                      <a16:creationId xmlns:a16="http://schemas.microsoft.com/office/drawing/2014/main" id="{1B030E46-0B08-4502-9A32-BD9D78D5B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8832" y="347220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Grupa 2">
              <a:extLst>
                <a:ext uri="{FF2B5EF4-FFF2-40B4-BE49-F238E27FC236}">
                  <a16:creationId xmlns:a16="http://schemas.microsoft.com/office/drawing/2014/main" id="{12041C36-FD2D-4DA6-ACA2-289B0AE84224}"/>
                </a:ext>
              </a:extLst>
            </p:cNvPr>
            <p:cNvGrpSpPr/>
            <p:nvPr/>
          </p:nvGrpSpPr>
          <p:grpSpPr>
            <a:xfrm>
              <a:off x="5040000" y="2880000"/>
              <a:ext cx="3751330" cy="3780461"/>
              <a:chOff x="5392670" y="1448739"/>
              <a:chExt cx="3751330" cy="3780461"/>
            </a:xfrm>
          </p:grpSpPr>
          <p:pic>
            <p:nvPicPr>
              <p:cNvPr id="105" name="Obraz 104">
                <a:extLst>
                  <a:ext uri="{FF2B5EF4-FFF2-40B4-BE49-F238E27FC236}">
                    <a16:creationId xmlns:a16="http://schemas.microsoft.com/office/drawing/2014/main" id="{A98F5968-A245-471A-BE8D-33CC2EC3D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0644" y="1784408"/>
                <a:ext cx="3236808" cy="3176118"/>
              </a:xfrm>
              <a:prstGeom prst="rect">
                <a:avLst/>
              </a:prstGeom>
            </p:spPr>
          </p:pic>
          <p:grpSp>
            <p:nvGrpSpPr>
              <p:cNvPr id="109" name="Grupa 108">
                <a:extLst>
                  <a:ext uri="{FF2B5EF4-FFF2-40B4-BE49-F238E27FC236}">
                    <a16:creationId xmlns:a16="http://schemas.microsoft.com/office/drawing/2014/main" id="{B254742E-9826-431A-8CEC-11F283055FDD}"/>
                  </a:ext>
                </a:extLst>
              </p:cNvPr>
              <p:cNvGrpSpPr/>
              <p:nvPr/>
            </p:nvGrpSpPr>
            <p:grpSpPr>
              <a:xfrm>
                <a:off x="5693069" y="2037515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10" name="Owal 109">
                  <a:extLst>
                    <a:ext uri="{FF2B5EF4-FFF2-40B4-BE49-F238E27FC236}">
                      <a16:creationId xmlns:a16="http://schemas.microsoft.com/office/drawing/2014/main" id="{F07EC576-5A58-461D-A960-41F0753E61E6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11" name="Grafika 110" descr="Użytkownik">
                  <a:extLst>
                    <a:ext uri="{FF2B5EF4-FFF2-40B4-BE49-F238E27FC236}">
                      <a16:creationId xmlns:a16="http://schemas.microsoft.com/office/drawing/2014/main" id="{ABDB4DF9-1DC0-4670-9E7C-D2FD7A8E0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a 117">
                <a:extLst>
                  <a:ext uri="{FF2B5EF4-FFF2-40B4-BE49-F238E27FC236}">
                    <a16:creationId xmlns:a16="http://schemas.microsoft.com/office/drawing/2014/main" id="{8B0ACC17-49B3-47AA-B142-DFBE5DDED6BA}"/>
                  </a:ext>
                </a:extLst>
              </p:cNvPr>
              <p:cNvGrpSpPr/>
              <p:nvPr/>
            </p:nvGrpSpPr>
            <p:grpSpPr>
              <a:xfrm>
                <a:off x="6830121" y="1448739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19" name="Owal 118">
                  <a:extLst>
                    <a:ext uri="{FF2B5EF4-FFF2-40B4-BE49-F238E27FC236}">
                      <a16:creationId xmlns:a16="http://schemas.microsoft.com/office/drawing/2014/main" id="{0452E7F8-9925-420B-AE05-7E640F9D4F4C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20" name="Grafika 119" descr="Użytkownik">
                  <a:extLst>
                    <a:ext uri="{FF2B5EF4-FFF2-40B4-BE49-F238E27FC236}">
                      <a16:creationId xmlns:a16="http://schemas.microsoft.com/office/drawing/2014/main" id="{0516343B-B16A-4A98-ADC4-5CC81BB08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upa 120">
                <a:extLst>
                  <a:ext uri="{FF2B5EF4-FFF2-40B4-BE49-F238E27FC236}">
                    <a16:creationId xmlns:a16="http://schemas.microsoft.com/office/drawing/2014/main" id="{40EBB840-4A82-4459-B927-8BAEFE2B9F0A}"/>
                  </a:ext>
                </a:extLst>
              </p:cNvPr>
              <p:cNvGrpSpPr/>
              <p:nvPr/>
            </p:nvGrpSpPr>
            <p:grpSpPr>
              <a:xfrm>
                <a:off x="8076358" y="2037515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22" name="Owal 121">
                  <a:extLst>
                    <a:ext uri="{FF2B5EF4-FFF2-40B4-BE49-F238E27FC236}">
                      <a16:creationId xmlns:a16="http://schemas.microsoft.com/office/drawing/2014/main" id="{6F8BBCD6-D095-4303-804E-5A8D5B253E1C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23" name="Grafika 122" descr="Użytkownik">
                  <a:extLst>
                    <a:ext uri="{FF2B5EF4-FFF2-40B4-BE49-F238E27FC236}">
                      <a16:creationId xmlns:a16="http://schemas.microsoft.com/office/drawing/2014/main" id="{C40EBFCC-89B2-41DC-A3F8-7F9B201F2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upa 135">
                <a:extLst>
                  <a:ext uri="{FF2B5EF4-FFF2-40B4-BE49-F238E27FC236}">
                    <a16:creationId xmlns:a16="http://schemas.microsoft.com/office/drawing/2014/main" id="{94EE5943-4868-4EE1-8C9B-50323F660EE0}"/>
                  </a:ext>
                </a:extLst>
              </p:cNvPr>
              <p:cNvGrpSpPr/>
              <p:nvPr/>
            </p:nvGrpSpPr>
            <p:grpSpPr>
              <a:xfrm>
                <a:off x="5392670" y="3372467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37" name="Owal 136">
                  <a:extLst>
                    <a:ext uri="{FF2B5EF4-FFF2-40B4-BE49-F238E27FC236}">
                      <a16:creationId xmlns:a16="http://schemas.microsoft.com/office/drawing/2014/main" id="{6AA489D0-CB98-407E-A24B-E93BF7F48700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8" name="Grafika 137" descr="Użytkownik">
                  <a:extLst>
                    <a:ext uri="{FF2B5EF4-FFF2-40B4-BE49-F238E27FC236}">
                      <a16:creationId xmlns:a16="http://schemas.microsoft.com/office/drawing/2014/main" id="{7AD32D61-B28C-447D-A34F-06547E1CB6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a 138">
                <a:extLst>
                  <a:ext uri="{FF2B5EF4-FFF2-40B4-BE49-F238E27FC236}">
                    <a16:creationId xmlns:a16="http://schemas.microsoft.com/office/drawing/2014/main" id="{631D19DA-928D-4766-8B61-3F95C74BC3A4}"/>
                  </a:ext>
                </a:extLst>
              </p:cNvPr>
              <p:cNvGrpSpPr/>
              <p:nvPr/>
            </p:nvGrpSpPr>
            <p:grpSpPr>
              <a:xfrm>
                <a:off x="6200141" y="4488024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40" name="Owal 139">
                  <a:extLst>
                    <a:ext uri="{FF2B5EF4-FFF2-40B4-BE49-F238E27FC236}">
                      <a16:creationId xmlns:a16="http://schemas.microsoft.com/office/drawing/2014/main" id="{C80627EA-77D4-4C1F-B6C0-FDC99038DA44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41" name="Grafika 140" descr="Użytkownik">
                  <a:extLst>
                    <a:ext uri="{FF2B5EF4-FFF2-40B4-BE49-F238E27FC236}">
                      <a16:creationId xmlns:a16="http://schemas.microsoft.com/office/drawing/2014/main" id="{1F99CE7D-B3A2-4898-8345-4FB9DE5FE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Grupa 141">
                <a:extLst>
                  <a:ext uri="{FF2B5EF4-FFF2-40B4-BE49-F238E27FC236}">
                    <a16:creationId xmlns:a16="http://schemas.microsoft.com/office/drawing/2014/main" id="{440E3723-86A2-425A-A36B-8E2EB92EAC22}"/>
                  </a:ext>
                </a:extLst>
              </p:cNvPr>
              <p:cNvGrpSpPr/>
              <p:nvPr/>
            </p:nvGrpSpPr>
            <p:grpSpPr>
              <a:xfrm>
                <a:off x="7566279" y="4472457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43" name="Owal 142">
                  <a:extLst>
                    <a:ext uri="{FF2B5EF4-FFF2-40B4-BE49-F238E27FC236}">
                      <a16:creationId xmlns:a16="http://schemas.microsoft.com/office/drawing/2014/main" id="{0D26268A-031B-4117-B161-C60CC4BFD0C2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44" name="Grafika 143" descr="Użytkownik">
                  <a:extLst>
                    <a:ext uri="{FF2B5EF4-FFF2-40B4-BE49-F238E27FC236}">
                      <a16:creationId xmlns:a16="http://schemas.microsoft.com/office/drawing/2014/main" id="{3288A6D9-FF22-4D38-9268-0156E5E9D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a 144">
                <a:extLst>
                  <a:ext uri="{FF2B5EF4-FFF2-40B4-BE49-F238E27FC236}">
                    <a16:creationId xmlns:a16="http://schemas.microsoft.com/office/drawing/2014/main" id="{5E556ACD-056E-464D-8E88-38C71CFED35E}"/>
                  </a:ext>
                </a:extLst>
              </p:cNvPr>
              <p:cNvGrpSpPr/>
              <p:nvPr/>
            </p:nvGrpSpPr>
            <p:grpSpPr>
              <a:xfrm>
                <a:off x="8402906" y="3372467"/>
                <a:ext cx="741094" cy="741176"/>
                <a:chOff x="1028546" y="3904128"/>
                <a:chExt cx="1008000" cy="1008112"/>
              </a:xfrm>
            </p:grpSpPr>
            <p:sp>
              <p:nvSpPr>
                <p:cNvPr id="146" name="Owal 145">
                  <a:extLst>
                    <a:ext uri="{FF2B5EF4-FFF2-40B4-BE49-F238E27FC236}">
                      <a16:creationId xmlns:a16="http://schemas.microsoft.com/office/drawing/2014/main" id="{0DB1024A-756F-49DA-A3C4-8D666D74BC20}"/>
                    </a:ext>
                  </a:extLst>
                </p:cNvPr>
                <p:cNvSpPr/>
                <p:nvPr/>
              </p:nvSpPr>
              <p:spPr>
                <a:xfrm>
                  <a:off x="1028546" y="3904128"/>
                  <a:ext cx="1008000" cy="1008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47" name="Grafika 146" descr="Użytkownik">
                  <a:extLst>
                    <a:ext uri="{FF2B5EF4-FFF2-40B4-BE49-F238E27FC236}">
                      <a16:creationId xmlns:a16="http://schemas.microsoft.com/office/drawing/2014/main" id="{3FE1A8BF-B876-42F6-AF12-2920E8346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54" y="3904128"/>
                  <a:ext cx="914400" cy="9144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3" name="Łącznik prosty 22">
              <a:extLst>
                <a:ext uri="{FF2B5EF4-FFF2-40B4-BE49-F238E27FC236}">
                  <a16:creationId xmlns:a16="http://schemas.microsoft.com/office/drawing/2014/main" id="{DAB73E16-5313-4B69-A926-A409566E6164}"/>
                </a:ext>
              </a:extLst>
            </p:cNvPr>
            <p:cNvCxnSpPr>
              <a:cxnSpLocks/>
              <a:stCxn id="85" idx="5"/>
              <a:endCxn id="110" idx="2"/>
            </p:cNvCxnSpPr>
            <p:nvPr/>
          </p:nvCxnSpPr>
          <p:spPr>
            <a:xfrm>
              <a:off x="4357018" y="3583596"/>
              <a:ext cx="983381" cy="255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Łącznik prosty 76">
              <a:extLst>
                <a:ext uri="{FF2B5EF4-FFF2-40B4-BE49-F238E27FC236}">
                  <a16:creationId xmlns:a16="http://schemas.microsoft.com/office/drawing/2014/main" id="{7A9E9BEB-3C5A-48F0-92C0-2E19D4EAEE1C}"/>
                </a:ext>
              </a:extLst>
            </p:cNvPr>
            <p:cNvCxnSpPr>
              <a:cxnSpLocks/>
              <a:stCxn id="85" idx="4"/>
              <a:endCxn id="137" idx="1"/>
            </p:cNvCxnSpPr>
            <p:nvPr/>
          </p:nvCxnSpPr>
          <p:spPr>
            <a:xfrm>
              <a:off x="4095002" y="3692139"/>
              <a:ext cx="1053529" cy="12201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Łącznik prosty 79">
              <a:extLst>
                <a:ext uri="{FF2B5EF4-FFF2-40B4-BE49-F238E27FC236}">
                  <a16:creationId xmlns:a16="http://schemas.microsoft.com/office/drawing/2014/main" id="{0B84261E-78FC-43DF-93A6-75AB461B9C0C}"/>
                </a:ext>
              </a:extLst>
            </p:cNvPr>
            <p:cNvCxnSpPr>
              <a:cxnSpLocks/>
              <a:stCxn id="85" idx="6"/>
              <a:endCxn id="119" idx="2"/>
            </p:cNvCxnSpPr>
            <p:nvPr/>
          </p:nvCxnSpPr>
          <p:spPr>
            <a:xfrm flipV="1">
              <a:off x="4465549" y="3250588"/>
              <a:ext cx="2011902" cy="709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Łącznik prosty 86">
              <a:extLst>
                <a:ext uri="{FF2B5EF4-FFF2-40B4-BE49-F238E27FC236}">
                  <a16:creationId xmlns:a16="http://schemas.microsoft.com/office/drawing/2014/main" id="{82E97F0E-25E4-4A6C-9E18-AF23C396A477}"/>
                </a:ext>
              </a:extLst>
            </p:cNvPr>
            <p:cNvCxnSpPr>
              <a:cxnSpLocks/>
              <a:stCxn id="125" idx="4"/>
              <a:endCxn id="140" idx="2"/>
            </p:cNvCxnSpPr>
            <p:nvPr/>
          </p:nvCxnSpPr>
          <p:spPr>
            <a:xfrm>
              <a:off x="1825033" y="4698022"/>
              <a:ext cx="4022438" cy="1591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534033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C33AB846-F34E-4889-AD54-15973CD2355A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sz="4000" dirty="0"/>
              <a:t>What is strategic </a:t>
            </a:r>
            <a:r>
              <a:rPr lang="en-US" sz="4000" dirty="0" err="1"/>
              <a:t>anticonformity</a:t>
            </a:r>
            <a:r>
              <a:rPr lang="en-US" sz="4000" dirty="0"/>
              <a:t>?</a:t>
            </a:r>
            <a:endParaRPr lang="en-US" altLang="pl-PL" sz="4000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0A2E777-94CD-4B0D-AD3C-B5B21D986C19}"/>
              </a:ext>
            </a:extLst>
          </p:cNvPr>
          <p:cNvSpPr txBox="1"/>
          <p:nvPr/>
        </p:nvSpPr>
        <p:spPr>
          <a:xfrm>
            <a:off x="611560" y="1093956"/>
            <a:ext cx="86409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Advocating for a behavior that is different than the desired 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goal is to encourage the other person to do what is actually desired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FA99480-49B6-4623-B0F0-1E21D8665190}"/>
              </a:ext>
            </a:extLst>
          </p:cNvPr>
          <p:cNvSpPr txBox="1"/>
          <p:nvPr/>
        </p:nvSpPr>
        <p:spPr>
          <a:xfrm>
            <a:off x="652120" y="6177901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MacDonald G, Nail PR, Harper JR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(2011)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Do people use reverse psychology? An exploration of strategic self-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anticonformity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Social Influence</a:t>
            </a:r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181610D-75DE-476A-BF11-3B1F9B8A55E7}"/>
              </a:ext>
            </a:extLst>
          </p:cNvPr>
          <p:cNvGrpSpPr/>
          <p:nvPr/>
        </p:nvGrpSpPr>
        <p:grpSpPr>
          <a:xfrm>
            <a:off x="2265369" y="2776022"/>
            <a:ext cx="5546991" cy="3245266"/>
            <a:chOff x="2051720" y="2859636"/>
            <a:chExt cx="5546991" cy="3245266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A3EF6A70-AAE6-4B79-8379-6EDEBDDE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3262242"/>
              <a:ext cx="3975706" cy="2728295"/>
            </a:xfrm>
            <a:prstGeom prst="rect">
              <a:avLst/>
            </a:prstGeom>
          </p:spPr>
        </p:pic>
        <p:sp>
          <p:nvSpPr>
            <p:cNvPr id="12" name="Dymek mowy: prostokąt z zaokrąglonymi rogami 11">
              <a:extLst>
                <a:ext uri="{FF2B5EF4-FFF2-40B4-BE49-F238E27FC236}">
                  <a16:creationId xmlns:a16="http://schemas.microsoft.com/office/drawing/2014/main" id="{4E5915FC-B784-44B9-AF10-A8C5B8B9EEA8}"/>
                </a:ext>
              </a:extLst>
            </p:cNvPr>
            <p:cNvSpPr/>
            <p:nvPr/>
          </p:nvSpPr>
          <p:spPr>
            <a:xfrm>
              <a:off x="2051720" y="5231300"/>
              <a:ext cx="2411082" cy="873602"/>
            </a:xfrm>
            <a:prstGeom prst="wedgeRoundRectCallout">
              <a:avLst>
                <a:gd name="adj1" fmla="val 66941"/>
                <a:gd name="adj2" fmla="val -10115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pl-PL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teak or sushi? </a:t>
              </a:r>
              <a:endParaRPr lang="pl-P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Maybe steak?</a:t>
              </a:r>
              <a:endParaRPr lang="pl-P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3F459CD8-AB1F-4B04-871F-63915DEBC812}"/>
                </a:ext>
              </a:extLst>
            </p:cNvPr>
            <p:cNvGrpSpPr/>
            <p:nvPr/>
          </p:nvGrpSpPr>
          <p:grpSpPr>
            <a:xfrm>
              <a:off x="5757349" y="2859636"/>
              <a:ext cx="1841362" cy="1138727"/>
              <a:chOff x="6331038" y="3010352"/>
              <a:chExt cx="1841362" cy="1138727"/>
            </a:xfrm>
          </p:grpSpPr>
          <p:sp>
            <p:nvSpPr>
              <p:cNvPr id="13" name="Dymek myśli: chmurka 12">
                <a:extLst>
                  <a:ext uri="{FF2B5EF4-FFF2-40B4-BE49-F238E27FC236}">
                    <a16:creationId xmlns:a16="http://schemas.microsoft.com/office/drawing/2014/main" id="{0156BD1A-93A3-4D6F-96B4-580C3A183BBA}"/>
                  </a:ext>
                </a:extLst>
              </p:cNvPr>
              <p:cNvSpPr/>
              <p:nvPr/>
            </p:nvSpPr>
            <p:spPr>
              <a:xfrm>
                <a:off x="6331038" y="3010352"/>
                <a:ext cx="1841362" cy="1138727"/>
              </a:xfrm>
              <a:prstGeom prst="cloudCallout">
                <a:avLst>
                  <a:gd name="adj1" fmla="val -84531"/>
                  <a:gd name="adj2" fmla="val 455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Sushi</a:t>
                </a:r>
                <a:r>
                  <a:rPr lang="pl-PL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l-PL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….</a:t>
                </a:r>
                <a:r>
                  <a:rPr lang="pl-PL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1" name="Grafika 10" descr="Twarz z wystawionym językiem bez wypełnienia">
                <a:extLst>
                  <a:ext uri="{FF2B5EF4-FFF2-40B4-BE49-F238E27FC236}">
                    <a16:creationId xmlns:a16="http://schemas.microsoft.com/office/drawing/2014/main" id="{8B2D46D2-5717-4CDE-BF4C-55131E50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55889" y="3135418"/>
                <a:ext cx="632506" cy="6325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4301747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1E3E4F00-2CC5-4393-9823-59842401FC5A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D24A4A1B-9544-45EA-A0F8-5F87F393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5" y="188640"/>
            <a:ext cx="7980514" cy="302433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C5DC8D0-36C3-47A1-A369-7771D89D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26081"/>
            <a:ext cx="4033782" cy="3317120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9FEE1EE9-53BB-4AF3-98C4-764A84D81EC9}"/>
              </a:ext>
            </a:extLst>
          </p:cNvPr>
          <p:cNvCxnSpPr>
            <a:cxnSpLocks/>
          </p:cNvCxnSpPr>
          <p:nvPr/>
        </p:nvCxnSpPr>
        <p:spPr>
          <a:xfrm>
            <a:off x="1763688" y="3201181"/>
            <a:ext cx="2016224" cy="576064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31180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C8302736-EC3E-46CF-940E-F6DB6B7D2F43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48AE3C-95B3-45C8-B2EB-1F80EF45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1724"/>
            <a:ext cx="8151795" cy="360743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03D854B-584A-4865-B598-22D222CC025E}"/>
              </a:ext>
            </a:extLst>
          </p:cNvPr>
          <p:cNvSpPr txBox="1"/>
          <p:nvPr/>
        </p:nvSpPr>
        <p:spPr>
          <a:xfrm>
            <a:off x="899592" y="5283205"/>
            <a:ext cx="8268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i="1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One of the most difficult challenges leaders of </a:t>
            </a:r>
            <a:br>
              <a:rPr lang="pl-PL" sz="28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all organizations</a:t>
            </a:r>
            <a:r>
              <a:rPr lang="pl-PL" sz="2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face is managing diverse perspectives</a:t>
            </a:r>
            <a:r>
              <a:rPr lang="pl-PL" sz="28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1" name="Symbol zastępczy tekstu 3">
            <a:extLst>
              <a:ext uri="{FF2B5EF4-FFF2-40B4-BE49-F238E27FC236}">
                <a16:creationId xmlns:a16="http://schemas.microsoft.com/office/drawing/2014/main" id="{61A4EFC2-6741-42AE-9E4C-7B9210F5D644}"/>
              </a:ext>
            </a:extLst>
          </p:cNvPr>
          <p:cNvSpPr txBox="1">
            <a:spLocks/>
          </p:cNvSpPr>
          <p:nvPr/>
        </p:nvSpPr>
        <p:spPr bwMode="auto">
          <a:xfrm>
            <a:off x="755650" y="115888"/>
            <a:ext cx="8262938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000" kern="0"/>
              <a:t>Motivation</a:t>
            </a:r>
            <a:endParaRPr lang="en-US" altLang="pl-PL" sz="4000" kern="0"/>
          </a:p>
        </p:txBody>
      </p:sp>
    </p:spTree>
    <p:extLst>
      <p:ext uri="{BB962C8B-B14F-4D97-AF65-F5344CB8AC3E}">
        <p14:creationId xmlns:p14="http://schemas.microsoft.com/office/powerpoint/2010/main" val="125580721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rostokąt 56">
            <a:extLst>
              <a:ext uri="{FF2B5EF4-FFF2-40B4-BE49-F238E27FC236}">
                <a16:creationId xmlns:a16="http://schemas.microsoft.com/office/drawing/2014/main" id="{45115531-CE03-465E-A676-A670822A0907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Decision making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5097DBB-06E7-4066-A024-031F1EB0EA3F}"/>
              </a:ext>
            </a:extLst>
          </p:cNvPr>
          <p:cNvSpPr txBox="1"/>
          <p:nvPr/>
        </p:nvSpPr>
        <p:spPr>
          <a:xfrm>
            <a:off x="900002" y="1267028"/>
            <a:ext cx="797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teaching at the </a:t>
            </a:r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Wroclaw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 Tech (post </a:t>
            </a:r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a 3" descr="Klasa">
            <a:extLst>
              <a:ext uri="{FF2B5EF4-FFF2-40B4-BE49-F238E27FC236}">
                <a16:creationId xmlns:a16="http://schemas.microsoft.com/office/drawing/2014/main" id="{5330EC91-487B-44AA-82F1-9E630AE0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280" y="2292846"/>
            <a:ext cx="1177280" cy="1177280"/>
          </a:xfrm>
          <a:prstGeom prst="rect">
            <a:avLst/>
          </a:prstGeom>
        </p:spPr>
      </p:pic>
      <p:pic>
        <p:nvPicPr>
          <p:cNvPr id="8" name="Grafika 7" descr="Monitor">
            <a:extLst>
              <a:ext uri="{FF2B5EF4-FFF2-40B4-BE49-F238E27FC236}">
                <a16:creationId xmlns:a16="http://schemas.microsoft.com/office/drawing/2014/main" id="{FB157680-E0A6-4F0F-B371-7CB8B4901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7022" y="2138941"/>
            <a:ext cx="914400" cy="914400"/>
          </a:xfrm>
          <a:prstGeom prst="rect">
            <a:avLst/>
          </a:prstGeom>
        </p:spPr>
      </p:pic>
      <p:pic>
        <p:nvPicPr>
          <p:cNvPr id="14" name="Grafika 13" descr="Klasa">
            <a:extLst>
              <a:ext uri="{FF2B5EF4-FFF2-40B4-BE49-F238E27FC236}">
                <a16:creationId xmlns:a16="http://schemas.microsoft.com/office/drawing/2014/main" id="{9B44814E-8711-4486-BBAC-293D018C7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4008" y="2431729"/>
            <a:ext cx="1177280" cy="1177280"/>
          </a:xfrm>
          <a:prstGeom prst="rect">
            <a:avLst/>
          </a:prstGeom>
        </p:spPr>
      </p:pic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7B3F51B7-93C1-4FBB-A7BD-99B22B0C1CF1}"/>
              </a:ext>
            </a:extLst>
          </p:cNvPr>
          <p:cNvCxnSpPr>
            <a:cxnSpLocks/>
          </p:cNvCxnSpPr>
          <p:nvPr/>
        </p:nvCxnSpPr>
        <p:spPr>
          <a:xfrm flipH="1">
            <a:off x="4041271" y="2287713"/>
            <a:ext cx="1060303" cy="10741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a 20" descr="Monitor">
            <a:extLst>
              <a:ext uri="{FF2B5EF4-FFF2-40B4-BE49-F238E27FC236}">
                <a16:creationId xmlns:a16="http://schemas.microsoft.com/office/drawing/2014/main" id="{77F96D63-E4DE-4D0E-B975-FFAA71FFD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3648" y="2424286"/>
            <a:ext cx="914400" cy="914400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7E05CC4-FBDE-4774-B7F7-4707008F54BF}"/>
              </a:ext>
            </a:extLst>
          </p:cNvPr>
          <p:cNvSpPr txBox="1"/>
          <p:nvPr/>
        </p:nvSpPr>
        <p:spPr>
          <a:xfrm>
            <a:off x="1314063" y="3600000"/>
            <a:ext cx="1253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82A18D84-3AA2-46A7-8FD9-33AE2834621B}"/>
              </a:ext>
            </a:extLst>
          </p:cNvPr>
          <p:cNvSpPr txBox="1"/>
          <p:nvPr/>
        </p:nvSpPr>
        <p:spPr>
          <a:xfrm>
            <a:off x="6876256" y="3600000"/>
            <a:ext cx="1646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stationary</a:t>
            </a:r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9E8B1B39-E7DB-4492-BF3B-45E7E50B214A}"/>
              </a:ext>
            </a:extLst>
          </p:cNvPr>
          <p:cNvSpPr txBox="1"/>
          <p:nvPr/>
        </p:nvSpPr>
        <p:spPr>
          <a:xfrm>
            <a:off x="4160445" y="3600000"/>
            <a:ext cx="1114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hybrid</a:t>
            </a:r>
            <a:endParaRPr lang="pl-P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F74781A-36E6-48F2-A07C-10DD1D1F12E4}"/>
              </a:ext>
            </a:extLst>
          </p:cNvPr>
          <p:cNvGrpSpPr/>
          <p:nvPr/>
        </p:nvGrpSpPr>
        <p:grpSpPr>
          <a:xfrm>
            <a:off x="4338985" y="4869160"/>
            <a:ext cx="1008000" cy="1008112"/>
            <a:chOff x="2127232" y="2240868"/>
            <a:chExt cx="1008000" cy="1008112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E7582970-29A5-49C3-BEC6-A01B669AA0FC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5D7FC6F4-E788-4E51-987C-8F4D09EA44BB}"/>
                </a:ext>
              </a:extLst>
            </p:cNvPr>
            <p:cNvGrpSpPr/>
            <p:nvPr/>
          </p:nvGrpSpPr>
          <p:grpSpPr>
            <a:xfrm>
              <a:off x="2174032" y="2240868"/>
              <a:ext cx="914400" cy="914400"/>
              <a:chOff x="2237447" y="404664"/>
              <a:chExt cx="914400" cy="914400"/>
            </a:xfrm>
          </p:grpSpPr>
          <p:pic>
            <p:nvPicPr>
              <p:cNvPr id="30" name="Grafika 29" descr="Użytkownik">
                <a:extLst>
                  <a:ext uri="{FF2B5EF4-FFF2-40B4-BE49-F238E27FC236}">
                    <a16:creationId xmlns:a16="http://schemas.microsoft.com/office/drawing/2014/main" id="{E97440C7-38ED-4373-8B7A-26E160CBD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37447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pole tekstowe 33">
                <a:extLst>
                  <a:ext uri="{FF2B5EF4-FFF2-40B4-BE49-F238E27FC236}">
                    <a16:creationId xmlns:a16="http://schemas.microsoft.com/office/drawing/2014/main" id="{3A004337-09C3-4C9A-A4BE-3AC0A9591463}"/>
                  </a:ext>
                </a:extLst>
              </p:cNvPr>
              <p:cNvSpPr txBox="1"/>
              <p:nvPr/>
            </p:nvSpPr>
            <p:spPr>
              <a:xfrm>
                <a:off x="2546777" y="849385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B727D90-F156-491B-992A-3F996074A203}"/>
              </a:ext>
            </a:extLst>
          </p:cNvPr>
          <p:cNvGrpSpPr/>
          <p:nvPr/>
        </p:nvGrpSpPr>
        <p:grpSpPr>
          <a:xfrm>
            <a:off x="7251987" y="4869160"/>
            <a:ext cx="1008000" cy="1008112"/>
            <a:chOff x="3509566" y="3472205"/>
            <a:chExt cx="1008000" cy="1008112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5E1189D-BF0F-4917-A490-345D9001F13C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37" name="Grupa 36">
              <a:extLst>
                <a:ext uri="{FF2B5EF4-FFF2-40B4-BE49-F238E27FC236}">
                  <a16:creationId xmlns:a16="http://schemas.microsoft.com/office/drawing/2014/main" id="{1DB0DDC8-02F0-4830-A488-054770D15D75}"/>
                </a:ext>
              </a:extLst>
            </p:cNvPr>
            <p:cNvGrpSpPr/>
            <p:nvPr/>
          </p:nvGrpSpPr>
          <p:grpSpPr>
            <a:xfrm>
              <a:off x="3558832" y="3472205"/>
              <a:ext cx="914400" cy="914400"/>
              <a:chOff x="3144759" y="404664"/>
              <a:chExt cx="914400" cy="914400"/>
            </a:xfrm>
          </p:grpSpPr>
          <p:pic>
            <p:nvPicPr>
              <p:cNvPr id="38" name="Grafika 37" descr="Użytkownik">
                <a:extLst>
                  <a:ext uri="{FF2B5EF4-FFF2-40B4-BE49-F238E27FC236}">
                    <a16:creationId xmlns:a16="http://schemas.microsoft.com/office/drawing/2014/main" id="{216104CA-9369-4F0B-96C7-6F568BC7C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44759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D3145365-ED03-4F7A-BB39-6F5F25FABFF1}"/>
                  </a:ext>
                </a:extLst>
              </p:cNvPr>
              <p:cNvSpPr txBox="1"/>
              <p:nvPr/>
            </p:nvSpPr>
            <p:spPr>
              <a:xfrm>
                <a:off x="3367834" y="847421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3</a:t>
                </a:r>
              </a:p>
            </p:txBody>
          </p:sp>
        </p:grp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E555982B-19D1-421E-B145-3DF3D0430835}"/>
              </a:ext>
            </a:extLst>
          </p:cNvPr>
          <p:cNvGrpSpPr/>
          <p:nvPr/>
        </p:nvGrpSpPr>
        <p:grpSpPr>
          <a:xfrm>
            <a:off x="1421227" y="4869160"/>
            <a:ext cx="1008000" cy="1008112"/>
            <a:chOff x="1028546" y="3904128"/>
            <a:chExt cx="1008000" cy="1008112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5C6F7415-6CC8-4323-A304-551C91DA29DF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6003AAD3-724E-4291-B9D8-0F811C19A90A}"/>
                </a:ext>
              </a:extLst>
            </p:cNvPr>
            <p:cNvGrpSpPr/>
            <p:nvPr/>
          </p:nvGrpSpPr>
          <p:grpSpPr>
            <a:xfrm>
              <a:off x="1100554" y="3904128"/>
              <a:ext cx="914400" cy="914400"/>
              <a:chOff x="1348906" y="404664"/>
              <a:chExt cx="914400" cy="914400"/>
            </a:xfrm>
          </p:grpSpPr>
          <p:pic>
            <p:nvPicPr>
              <p:cNvPr id="43" name="Grafika 42" descr="Użytkownik">
                <a:extLst>
                  <a:ext uri="{FF2B5EF4-FFF2-40B4-BE49-F238E27FC236}">
                    <a16:creationId xmlns:a16="http://schemas.microsoft.com/office/drawing/2014/main" id="{10820A5F-C864-468B-B771-9B2EBA0B4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48906" y="40466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pole tekstowe 43">
                <a:extLst>
                  <a:ext uri="{FF2B5EF4-FFF2-40B4-BE49-F238E27FC236}">
                    <a16:creationId xmlns:a16="http://schemas.microsoft.com/office/drawing/2014/main" id="{CA1C0FB0-7B21-482A-A5FD-ACA056B58A5D}"/>
                  </a:ext>
                </a:extLst>
              </p:cNvPr>
              <p:cNvSpPr txBox="1"/>
              <p:nvPr/>
            </p:nvSpPr>
            <p:spPr>
              <a:xfrm>
                <a:off x="1586343" y="842039"/>
                <a:ext cx="393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513961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stokąt 158">
            <a:extLst>
              <a:ext uri="{FF2B5EF4-FFF2-40B4-BE49-F238E27FC236}">
                <a16:creationId xmlns:a16="http://schemas.microsoft.com/office/drawing/2014/main" id="{4AFC23DA-3D17-4234-9341-56B0E02D778B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r>
              <a:rPr lang="en-US" altLang="pl-PL" sz="4000" dirty="0"/>
              <a:t>Opinion distributions (N=12)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F74781A-36E6-48F2-A07C-10DD1D1F12E4}"/>
              </a:ext>
            </a:extLst>
          </p:cNvPr>
          <p:cNvGrpSpPr>
            <a:grpSpLocks noChangeAspect="1"/>
          </p:cNvGrpSpPr>
          <p:nvPr/>
        </p:nvGrpSpPr>
        <p:grpSpPr>
          <a:xfrm>
            <a:off x="3696038" y="4934854"/>
            <a:ext cx="539940" cy="540000"/>
            <a:chOff x="2127232" y="2240868"/>
            <a:chExt cx="1008000" cy="1008112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E7582970-29A5-49C3-BEC6-A01B669AA0FC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0" name="Grafika 29" descr="Użytkownik">
              <a:extLst>
                <a:ext uri="{FF2B5EF4-FFF2-40B4-BE49-F238E27FC236}">
                  <a16:creationId xmlns:a16="http://schemas.microsoft.com/office/drawing/2014/main" id="{E97440C7-38ED-4373-8B7A-26E160CB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B727D90-F156-491B-992A-3F996074A203}"/>
              </a:ext>
            </a:extLst>
          </p:cNvPr>
          <p:cNvGrpSpPr>
            <a:grpSpLocks noChangeAspect="1"/>
          </p:cNvGrpSpPr>
          <p:nvPr/>
        </p:nvGrpSpPr>
        <p:grpSpPr>
          <a:xfrm>
            <a:off x="4359465" y="4934854"/>
            <a:ext cx="539940" cy="540000"/>
            <a:chOff x="3509566" y="3472205"/>
            <a:chExt cx="1008000" cy="1008112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5E1189D-BF0F-4917-A490-345D9001F13C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8" name="Grafika 37" descr="Użytkownik">
              <a:extLst>
                <a:ext uri="{FF2B5EF4-FFF2-40B4-BE49-F238E27FC236}">
                  <a16:creationId xmlns:a16="http://schemas.microsoft.com/office/drawing/2014/main" id="{216104CA-9369-4F0B-96C7-6F568BC7C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E555982B-19D1-421E-B145-3DF3D0430835}"/>
              </a:ext>
            </a:extLst>
          </p:cNvPr>
          <p:cNvGrpSpPr>
            <a:grpSpLocks noChangeAspect="1"/>
          </p:cNvGrpSpPr>
          <p:nvPr/>
        </p:nvGrpSpPr>
        <p:grpSpPr>
          <a:xfrm>
            <a:off x="3028155" y="4350727"/>
            <a:ext cx="539940" cy="540000"/>
            <a:chOff x="1028546" y="3904128"/>
            <a:chExt cx="1008000" cy="1008112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5C6F7415-6CC8-4323-A304-551C91DA29DF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Użytkownik">
              <a:extLst>
                <a:ext uri="{FF2B5EF4-FFF2-40B4-BE49-F238E27FC236}">
                  <a16:creationId xmlns:a16="http://schemas.microsoft.com/office/drawing/2014/main" id="{10820A5F-C864-468B-B771-9B2EBA0B4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5068A286-0C19-410C-9A8A-39049617B987}"/>
              </a:ext>
            </a:extLst>
          </p:cNvPr>
          <p:cNvGrpSpPr>
            <a:grpSpLocks noChangeAspect="1"/>
          </p:cNvGrpSpPr>
          <p:nvPr/>
        </p:nvGrpSpPr>
        <p:grpSpPr>
          <a:xfrm>
            <a:off x="3016590" y="3766600"/>
            <a:ext cx="539940" cy="540000"/>
            <a:chOff x="1028546" y="3904128"/>
            <a:chExt cx="1008000" cy="1008112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7371C322-F1E5-49C9-B47D-3138DA345554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3" name="Grafika 32" descr="Użytkownik">
              <a:extLst>
                <a:ext uri="{FF2B5EF4-FFF2-40B4-BE49-F238E27FC236}">
                  <a16:creationId xmlns:a16="http://schemas.microsoft.com/office/drawing/2014/main" id="{26E6CB70-CAFD-4BEC-B224-59854940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18ACA94C-7A41-4601-A883-CFCC3984001C}"/>
              </a:ext>
            </a:extLst>
          </p:cNvPr>
          <p:cNvGrpSpPr>
            <a:grpSpLocks noChangeAspect="1"/>
          </p:cNvGrpSpPr>
          <p:nvPr/>
        </p:nvGrpSpPr>
        <p:grpSpPr>
          <a:xfrm>
            <a:off x="3005025" y="3168299"/>
            <a:ext cx="539940" cy="540000"/>
            <a:chOff x="1028546" y="3904128"/>
            <a:chExt cx="1008000" cy="1008112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EB767334-00E4-4C95-A0DC-D4787F66FA8E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7" name="Grafika 46" descr="Użytkownik">
              <a:extLst>
                <a:ext uri="{FF2B5EF4-FFF2-40B4-BE49-F238E27FC236}">
                  <a16:creationId xmlns:a16="http://schemas.microsoft.com/office/drawing/2014/main" id="{2826FFCF-1E29-4545-B2EB-D7728A1A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03E98577-FE79-46C8-8C17-E84F64C2BB9F}"/>
              </a:ext>
            </a:extLst>
          </p:cNvPr>
          <p:cNvGrpSpPr>
            <a:grpSpLocks noChangeAspect="1"/>
          </p:cNvGrpSpPr>
          <p:nvPr/>
        </p:nvGrpSpPr>
        <p:grpSpPr>
          <a:xfrm>
            <a:off x="2993460" y="2568226"/>
            <a:ext cx="539940" cy="540000"/>
            <a:chOff x="1028546" y="3904128"/>
            <a:chExt cx="1008000" cy="1008112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FEB513C7-D9A3-41C4-951E-6392009D9F49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0" name="Grafika 49" descr="Użytkownik">
              <a:extLst>
                <a:ext uri="{FF2B5EF4-FFF2-40B4-BE49-F238E27FC236}">
                  <a16:creationId xmlns:a16="http://schemas.microsoft.com/office/drawing/2014/main" id="{A6B89E91-0CB1-4B84-875C-47E9960B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AF4EEFA4-8C0C-422A-BCA8-0999E5A3160A}"/>
              </a:ext>
            </a:extLst>
          </p:cNvPr>
          <p:cNvGrpSpPr>
            <a:grpSpLocks noChangeAspect="1"/>
          </p:cNvGrpSpPr>
          <p:nvPr/>
        </p:nvGrpSpPr>
        <p:grpSpPr>
          <a:xfrm>
            <a:off x="3032032" y="4934854"/>
            <a:ext cx="539940" cy="540000"/>
            <a:chOff x="1028546" y="3904128"/>
            <a:chExt cx="1008000" cy="1008112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6EBED3F-0759-49EF-AB3C-075FF4297BD0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Użytkownik">
              <a:extLst>
                <a:ext uri="{FF2B5EF4-FFF2-40B4-BE49-F238E27FC236}">
                  <a16:creationId xmlns:a16="http://schemas.microsoft.com/office/drawing/2014/main" id="{A6EC76F0-87D6-419B-8CD5-63A1BEAD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1042E097-AD29-4D31-9BF6-20B95C56975C}"/>
              </a:ext>
            </a:extLst>
          </p:cNvPr>
          <p:cNvGrpSpPr>
            <a:grpSpLocks noChangeAspect="1"/>
          </p:cNvGrpSpPr>
          <p:nvPr/>
        </p:nvGrpSpPr>
        <p:grpSpPr>
          <a:xfrm>
            <a:off x="4359465" y="4350727"/>
            <a:ext cx="539940" cy="540000"/>
            <a:chOff x="3509566" y="3472205"/>
            <a:chExt cx="1008000" cy="1008112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CBCA8CBD-8BFE-4B03-9EC1-CA5EA191D93E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Użytkownik">
              <a:extLst>
                <a:ext uri="{FF2B5EF4-FFF2-40B4-BE49-F238E27FC236}">
                  <a16:creationId xmlns:a16="http://schemas.microsoft.com/office/drawing/2014/main" id="{70AD905C-CF54-4296-BDE5-63D77118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878A1947-1248-4BFF-867D-0A92F7F7B4F8}"/>
              </a:ext>
            </a:extLst>
          </p:cNvPr>
          <p:cNvGrpSpPr>
            <a:grpSpLocks noChangeAspect="1"/>
          </p:cNvGrpSpPr>
          <p:nvPr/>
        </p:nvGrpSpPr>
        <p:grpSpPr>
          <a:xfrm>
            <a:off x="4335718" y="3760530"/>
            <a:ext cx="539940" cy="540000"/>
            <a:chOff x="3509566" y="3472205"/>
            <a:chExt cx="1008000" cy="1008112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46FA49BB-1371-4682-A73C-6342161BCABF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Użytkownik">
              <a:extLst>
                <a:ext uri="{FF2B5EF4-FFF2-40B4-BE49-F238E27FC236}">
                  <a16:creationId xmlns:a16="http://schemas.microsoft.com/office/drawing/2014/main" id="{48DFF143-7F17-4A32-9572-13A1CB94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Grupa 59">
            <a:extLst>
              <a:ext uri="{FF2B5EF4-FFF2-40B4-BE49-F238E27FC236}">
                <a16:creationId xmlns:a16="http://schemas.microsoft.com/office/drawing/2014/main" id="{A72C1974-E4F9-4E1E-B10F-6447BB487972}"/>
              </a:ext>
            </a:extLst>
          </p:cNvPr>
          <p:cNvGrpSpPr>
            <a:grpSpLocks noChangeAspect="1"/>
          </p:cNvGrpSpPr>
          <p:nvPr/>
        </p:nvGrpSpPr>
        <p:grpSpPr>
          <a:xfrm>
            <a:off x="4335718" y="3168299"/>
            <a:ext cx="539940" cy="540000"/>
            <a:chOff x="3509566" y="3472205"/>
            <a:chExt cx="1008000" cy="1008112"/>
          </a:xfrm>
        </p:grpSpPr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61D36B5C-536A-433A-A252-5EF4A73DE481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2" name="Grafika 61" descr="Użytkownik">
              <a:extLst>
                <a:ext uri="{FF2B5EF4-FFF2-40B4-BE49-F238E27FC236}">
                  <a16:creationId xmlns:a16="http://schemas.microsoft.com/office/drawing/2014/main" id="{413B73D1-7A2F-49BF-AD04-A10645DD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upa 62">
            <a:extLst>
              <a:ext uri="{FF2B5EF4-FFF2-40B4-BE49-F238E27FC236}">
                <a16:creationId xmlns:a16="http://schemas.microsoft.com/office/drawing/2014/main" id="{2CAC5E92-5D4B-412D-B5A1-890C245F21DE}"/>
              </a:ext>
            </a:extLst>
          </p:cNvPr>
          <p:cNvGrpSpPr>
            <a:grpSpLocks noChangeAspect="1"/>
          </p:cNvGrpSpPr>
          <p:nvPr/>
        </p:nvGrpSpPr>
        <p:grpSpPr>
          <a:xfrm>
            <a:off x="4335718" y="2584172"/>
            <a:ext cx="539940" cy="540000"/>
            <a:chOff x="3509566" y="3472205"/>
            <a:chExt cx="1008000" cy="1008112"/>
          </a:xfrm>
        </p:grpSpPr>
        <p:sp>
          <p:nvSpPr>
            <p:cNvPr id="64" name="Owal 63">
              <a:extLst>
                <a:ext uri="{FF2B5EF4-FFF2-40B4-BE49-F238E27FC236}">
                  <a16:creationId xmlns:a16="http://schemas.microsoft.com/office/drawing/2014/main" id="{EF8BD42D-159B-4234-BFAB-F1D3E203FB87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5" name="Grafika 64" descr="Użytkownik">
              <a:extLst>
                <a:ext uri="{FF2B5EF4-FFF2-40B4-BE49-F238E27FC236}">
                  <a16:creationId xmlns:a16="http://schemas.microsoft.com/office/drawing/2014/main" id="{0380C4C8-9369-436C-A69F-C7EC5BFF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69" name="Grupa 68">
            <a:extLst>
              <a:ext uri="{FF2B5EF4-FFF2-40B4-BE49-F238E27FC236}">
                <a16:creationId xmlns:a16="http://schemas.microsoft.com/office/drawing/2014/main" id="{A4452B43-EFA3-45C5-9B84-799183677FC8}"/>
              </a:ext>
            </a:extLst>
          </p:cNvPr>
          <p:cNvGrpSpPr>
            <a:grpSpLocks noChangeAspect="1"/>
          </p:cNvGrpSpPr>
          <p:nvPr/>
        </p:nvGrpSpPr>
        <p:grpSpPr>
          <a:xfrm>
            <a:off x="3683232" y="4344657"/>
            <a:ext cx="539940" cy="540000"/>
            <a:chOff x="2127232" y="2240868"/>
            <a:chExt cx="1008000" cy="1008112"/>
          </a:xfrm>
        </p:grpSpPr>
        <p:sp>
          <p:nvSpPr>
            <p:cNvPr id="70" name="Owal 69">
              <a:extLst>
                <a:ext uri="{FF2B5EF4-FFF2-40B4-BE49-F238E27FC236}">
                  <a16:creationId xmlns:a16="http://schemas.microsoft.com/office/drawing/2014/main" id="{559F73E1-4FE1-4FDE-BE6E-E854A6430B20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1" name="Grafika 70" descr="Użytkownik">
              <a:extLst>
                <a:ext uri="{FF2B5EF4-FFF2-40B4-BE49-F238E27FC236}">
                  <a16:creationId xmlns:a16="http://schemas.microsoft.com/office/drawing/2014/main" id="{C9BE9071-1DF4-4A4B-B479-3C6F3F4F8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75" name="Grupa 74">
            <a:extLst>
              <a:ext uri="{FF2B5EF4-FFF2-40B4-BE49-F238E27FC236}">
                <a16:creationId xmlns:a16="http://schemas.microsoft.com/office/drawing/2014/main" id="{4F09FE73-C275-41E5-B09F-57A90F93F9ED}"/>
              </a:ext>
            </a:extLst>
          </p:cNvPr>
          <p:cNvGrpSpPr>
            <a:grpSpLocks noChangeAspect="1"/>
          </p:cNvGrpSpPr>
          <p:nvPr/>
        </p:nvGrpSpPr>
        <p:grpSpPr>
          <a:xfrm>
            <a:off x="2159769" y="4934854"/>
            <a:ext cx="539940" cy="540000"/>
            <a:chOff x="3509566" y="3472205"/>
            <a:chExt cx="1008000" cy="1008112"/>
          </a:xfrm>
        </p:grpSpPr>
        <p:sp>
          <p:nvSpPr>
            <p:cNvPr id="76" name="Owal 75">
              <a:extLst>
                <a:ext uri="{FF2B5EF4-FFF2-40B4-BE49-F238E27FC236}">
                  <a16:creationId xmlns:a16="http://schemas.microsoft.com/office/drawing/2014/main" id="{29190A2D-6C65-499C-AA35-1B8FBD6D7415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7" name="Grafika 76" descr="Użytkownik">
              <a:extLst>
                <a:ext uri="{FF2B5EF4-FFF2-40B4-BE49-F238E27FC236}">
                  <a16:creationId xmlns:a16="http://schemas.microsoft.com/office/drawing/2014/main" id="{83DD3727-A56E-4BE6-B7B4-FE9F8500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Grupa 77">
            <a:extLst>
              <a:ext uri="{FF2B5EF4-FFF2-40B4-BE49-F238E27FC236}">
                <a16:creationId xmlns:a16="http://schemas.microsoft.com/office/drawing/2014/main" id="{A85ABCDA-6965-4DD1-A6DB-A62FC222FD47}"/>
              </a:ext>
            </a:extLst>
          </p:cNvPr>
          <p:cNvGrpSpPr>
            <a:grpSpLocks noChangeAspect="1"/>
          </p:cNvGrpSpPr>
          <p:nvPr/>
        </p:nvGrpSpPr>
        <p:grpSpPr>
          <a:xfrm>
            <a:off x="801836" y="4350727"/>
            <a:ext cx="539940" cy="540000"/>
            <a:chOff x="1028546" y="3904128"/>
            <a:chExt cx="1008000" cy="1008112"/>
          </a:xfrm>
        </p:grpSpPr>
        <p:sp>
          <p:nvSpPr>
            <p:cNvPr id="79" name="Owal 78">
              <a:extLst>
                <a:ext uri="{FF2B5EF4-FFF2-40B4-BE49-F238E27FC236}">
                  <a16:creationId xmlns:a16="http://schemas.microsoft.com/office/drawing/2014/main" id="{EE832686-6875-44E3-8B92-C39699C438D9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0" name="Grafika 79" descr="Użytkownik">
              <a:extLst>
                <a:ext uri="{FF2B5EF4-FFF2-40B4-BE49-F238E27FC236}">
                  <a16:creationId xmlns:a16="http://schemas.microsoft.com/office/drawing/2014/main" id="{FED2ED14-BB93-458D-8AF1-E8E85F97B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AE74B072-8DC3-46CD-91DC-A2BFA73323A0}"/>
              </a:ext>
            </a:extLst>
          </p:cNvPr>
          <p:cNvGrpSpPr>
            <a:grpSpLocks noChangeAspect="1"/>
          </p:cNvGrpSpPr>
          <p:nvPr/>
        </p:nvGrpSpPr>
        <p:grpSpPr>
          <a:xfrm>
            <a:off x="790271" y="3766600"/>
            <a:ext cx="539940" cy="540000"/>
            <a:chOff x="1028546" y="3904128"/>
            <a:chExt cx="1008000" cy="1008112"/>
          </a:xfrm>
        </p:grpSpPr>
        <p:sp>
          <p:nvSpPr>
            <p:cNvPr id="82" name="Owal 81">
              <a:extLst>
                <a:ext uri="{FF2B5EF4-FFF2-40B4-BE49-F238E27FC236}">
                  <a16:creationId xmlns:a16="http://schemas.microsoft.com/office/drawing/2014/main" id="{DEBCD1A2-1AC4-4728-A519-457F535957A6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3" name="Grafika 82" descr="Użytkownik">
              <a:extLst>
                <a:ext uri="{FF2B5EF4-FFF2-40B4-BE49-F238E27FC236}">
                  <a16:creationId xmlns:a16="http://schemas.microsoft.com/office/drawing/2014/main" id="{656279B8-3E12-4951-813A-A858772F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84" name="Grupa 83">
            <a:extLst>
              <a:ext uri="{FF2B5EF4-FFF2-40B4-BE49-F238E27FC236}">
                <a16:creationId xmlns:a16="http://schemas.microsoft.com/office/drawing/2014/main" id="{60BA99B1-EBCC-4768-9872-F7A723675ED8}"/>
              </a:ext>
            </a:extLst>
          </p:cNvPr>
          <p:cNvGrpSpPr>
            <a:grpSpLocks noChangeAspect="1"/>
          </p:cNvGrpSpPr>
          <p:nvPr/>
        </p:nvGrpSpPr>
        <p:grpSpPr>
          <a:xfrm>
            <a:off x="778706" y="3168299"/>
            <a:ext cx="539940" cy="540000"/>
            <a:chOff x="1028546" y="3904128"/>
            <a:chExt cx="1008000" cy="1008112"/>
          </a:xfrm>
        </p:grpSpPr>
        <p:sp>
          <p:nvSpPr>
            <p:cNvPr id="85" name="Owal 84">
              <a:extLst>
                <a:ext uri="{FF2B5EF4-FFF2-40B4-BE49-F238E27FC236}">
                  <a16:creationId xmlns:a16="http://schemas.microsoft.com/office/drawing/2014/main" id="{0C0C666A-DE7C-4C55-985D-35527DC8D6D3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6" name="Grafika 85" descr="Użytkownik">
              <a:extLst>
                <a:ext uri="{FF2B5EF4-FFF2-40B4-BE49-F238E27FC236}">
                  <a16:creationId xmlns:a16="http://schemas.microsoft.com/office/drawing/2014/main" id="{6575CDBB-ACCD-4265-9BC6-7D4C8C19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87" name="Grupa 86">
            <a:extLst>
              <a:ext uri="{FF2B5EF4-FFF2-40B4-BE49-F238E27FC236}">
                <a16:creationId xmlns:a16="http://schemas.microsoft.com/office/drawing/2014/main" id="{0D8CA1F4-E96C-41F8-A49E-AF22CE5B4865}"/>
              </a:ext>
            </a:extLst>
          </p:cNvPr>
          <p:cNvGrpSpPr>
            <a:grpSpLocks noChangeAspect="1"/>
          </p:cNvGrpSpPr>
          <p:nvPr/>
        </p:nvGrpSpPr>
        <p:grpSpPr>
          <a:xfrm>
            <a:off x="767141" y="2568226"/>
            <a:ext cx="539940" cy="540000"/>
            <a:chOff x="1028546" y="3904128"/>
            <a:chExt cx="1008000" cy="1008112"/>
          </a:xfrm>
        </p:grpSpPr>
        <p:sp>
          <p:nvSpPr>
            <p:cNvPr id="88" name="Owal 87">
              <a:extLst>
                <a:ext uri="{FF2B5EF4-FFF2-40B4-BE49-F238E27FC236}">
                  <a16:creationId xmlns:a16="http://schemas.microsoft.com/office/drawing/2014/main" id="{83D9DBAF-1012-4BE5-AB57-FC9E8B854B09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9" name="Grafika 88" descr="Użytkownik">
              <a:extLst>
                <a:ext uri="{FF2B5EF4-FFF2-40B4-BE49-F238E27FC236}">
                  <a16:creationId xmlns:a16="http://schemas.microsoft.com/office/drawing/2014/main" id="{73C308F0-541E-45A4-87C2-95713B84D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90" name="Grupa 89">
            <a:extLst>
              <a:ext uri="{FF2B5EF4-FFF2-40B4-BE49-F238E27FC236}">
                <a16:creationId xmlns:a16="http://schemas.microsoft.com/office/drawing/2014/main" id="{7C6C8C77-D9E1-4F0B-8F73-BF561D892B00}"/>
              </a:ext>
            </a:extLst>
          </p:cNvPr>
          <p:cNvGrpSpPr>
            <a:grpSpLocks noChangeAspect="1"/>
          </p:cNvGrpSpPr>
          <p:nvPr/>
        </p:nvGrpSpPr>
        <p:grpSpPr>
          <a:xfrm>
            <a:off x="805713" y="4934854"/>
            <a:ext cx="539940" cy="540000"/>
            <a:chOff x="1028546" y="3904128"/>
            <a:chExt cx="1008000" cy="1008112"/>
          </a:xfrm>
        </p:grpSpPr>
        <p:sp>
          <p:nvSpPr>
            <p:cNvPr id="91" name="Owal 90">
              <a:extLst>
                <a:ext uri="{FF2B5EF4-FFF2-40B4-BE49-F238E27FC236}">
                  <a16:creationId xmlns:a16="http://schemas.microsoft.com/office/drawing/2014/main" id="{B174832C-BBF7-477A-9F0D-56ABC7F361A8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2" name="Grafika 91" descr="Użytkownik">
              <a:extLst>
                <a:ext uri="{FF2B5EF4-FFF2-40B4-BE49-F238E27FC236}">
                  <a16:creationId xmlns:a16="http://schemas.microsoft.com/office/drawing/2014/main" id="{1622C4E8-DA7E-482D-9066-E981EA8DD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Grupa 92">
            <a:extLst>
              <a:ext uri="{FF2B5EF4-FFF2-40B4-BE49-F238E27FC236}">
                <a16:creationId xmlns:a16="http://schemas.microsoft.com/office/drawing/2014/main" id="{291FF537-8477-4FE8-B7F9-826EFFDD0862}"/>
              </a:ext>
            </a:extLst>
          </p:cNvPr>
          <p:cNvGrpSpPr>
            <a:grpSpLocks noChangeAspect="1"/>
          </p:cNvGrpSpPr>
          <p:nvPr/>
        </p:nvGrpSpPr>
        <p:grpSpPr>
          <a:xfrm>
            <a:off x="2159769" y="4350727"/>
            <a:ext cx="539940" cy="540000"/>
            <a:chOff x="3509566" y="3472205"/>
            <a:chExt cx="1008000" cy="1008112"/>
          </a:xfrm>
        </p:grpSpPr>
        <p:sp>
          <p:nvSpPr>
            <p:cNvPr id="94" name="Owal 93">
              <a:extLst>
                <a:ext uri="{FF2B5EF4-FFF2-40B4-BE49-F238E27FC236}">
                  <a16:creationId xmlns:a16="http://schemas.microsoft.com/office/drawing/2014/main" id="{A90276E3-9A8D-45DD-A8D4-F467CE5348EC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5" name="Grafika 94" descr="Użytkownik">
              <a:extLst>
                <a:ext uri="{FF2B5EF4-FFF2-40B4-BE49-F238E27FC236}">
                  <a16:creationId xmlns:a16="http://schemas.microsoft.com/office/drawing/2014/main" id="{0618373F-D4E9-45A8-B3A7-FCF7843F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Grupa 95">
            <a:extLst>
              <a:ext uri="{FF2B5EF4-FFF2-40B4-BE49-F238E27FC236}">
                <a16:creationId xmlns:a16="http://schemas.microsoft.com/office/drawing/2014/main" id="{3D6B28A8-6E41-4EA0-9C75-A4F3923FCD72}"/>
              </a:ext>
            </a:extLst>
          </p:cNvPr>
          <p:cNvGrpSpPr>
            <a:grpSpLocks noChangeAspect="1"/>
          </p:cNvGrpSpPr>
          <p:nvPr/>
        </p:nvGrpSpPr>
        <p:grpSpPr>
          <a:xfrm>
            <a:off x="2136022" y="3760530"/>
            <a:ext cx="539940" cy="540000"/>
            <a:chOff x="3509566" y="3472205"/>
            <a:chExt cx="1008000" cy="1008112"/>
          </a:xfrm>
        </p:grpSpPr>
        <p:sp>
          <p:nvSpPr>
            <p:cNvPr id="97" name="Owal 96">
              <a:extLst>
                <a:ext uri="{FF2B5EF4-FFF2-40B4-BE49-F238E27FC236}">
                  <a16:creationId xmlns:a16="http://schemas.microsoft.com/office/drawing/2014/main" id="{5C347B34-7467-4AC2-A96D-8E19DF22E832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8" name="Grafika 97" descr="Użytkownik">
              <a:extLst>
                <a:ext uri="{FF2B5EF4-FFF2-40B4-BE49-F238E27FC236}">
                  <a16:creationId xmlns:a16="http://schemas.microsoft.com/office/drawing/2014/main" id="{BB97FF7A-EB4F-460E-9F72-DB3052FE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99" name="Grupa 98">
            <a:extLst>
              <a:ext uri="{FF2B5EF4-FFF2-40B4-BE49-F238E27FC236}">
                <a16:creationId xmlns:a16="http://schemas.microsoft.com/office/drawing/2014/main" id="{DD24717D-2D74-4A18-8931-82559555D470}"/>
              </a:ext>
            </a:extLst>
          </p:cNvPr>
          <p:cNvGrpSpPr>
            <a:grpSpLocks noChangeAspect="1"/>
          </p:cNvGrpSpPr>
          <p:nvPr/>
        </p:nvGrpSpPr>
        <p:grpSpPr>
          <a:xfrm>
            <a:off x="2136022" y="3168299"/>
            <a:ext cx="539940" cy="540000"/>
            <a:chOff x="3509566" y="3472205"/>
            <a:chExt cx="1008000" cy="1008112"/>
          </a:xfrm>
        </p:grpSpPr>
        <p:sp>
          <p:nvSpPr>
            <p:cNvPr id="100" name="Owal 99">
              <a:extLst>
                <a:ext uri="{FF2B5EF4-FFF2-40B4-BE49-F238E27FC236}">
                  <a16:creationId xmlns:a16="http://schemas.microsoft.com/office/drawing/2014/main" id="{D96F323B-9A4F-4B83-8F7C-717E73E62009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1" name="Grafika 100" descr="Użytkownik">
              <a:extLst>
                <a:ext uri="{FF2B5EF4-FFF2-40B4-BE49-F238E27FC236}">
                  <a16:creationId xmlns:a16="http://schemas.microsoft.com/office/drawing/2014/main" id="{6942DCD2-7216-4181-87A0-657B41D8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Grupa 101">
            <a:extLst>
              <a:ext uri="{FF2B5EF4-FFF2-40B4-BE49-F238E27FC236}">
                <a16:creationId xmlns:a16="http://schemas.microsoft.com/office/drawing/2014/main" id="{A8C3336F-519B-4053-8EF5-61E942E09225}"/>
              </a:ext>
            </a:extLst>
          </p:cNvPr>
          <p:cNvGrpSpPr>
            <a:grpSpLocks noChangeAspect="1"/>
          </p:cNvGrpSpPr>
          <p:nvPr/>
        </p:nvGrpSpPr>
        <p:grpSpPr>
          <a:xfrm>
            <a:off x="2136022" y="2584172"/>
            <a:ext cx="539940" cy="540000"/>
            <a:chOff x="3509566" y="3472205"/>
            <a:chExt cx="1008000" cy="1008112"/>
          </a:xfrm>
        </p:grpSpPr>
        <p:sp>
          <p:nvSpPr>
            <p:cNvPr id="103" name="Owal 102">
              <a:extLst>
                <a:ext uri="{FF2B5EF4-FFF2-40B4-BE49-F238E27FC236}">
                  <a16:creationId xmlns:a16="http://schemas.microsoft.com/office/drawing/2014/main" id="{6A2B60B7-D3F0-424A-B715-CB8A08BA6AF2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4" name="Grafika 103" descr="Użytkownik">
              <a:extLst>
                <a:ext uri="{FF2B5EF4-FFF2-40B4-BE49-F238E27FC236}">
                  <a16:creationId xmlns:a16="http://schemas.microsoft.com/office/drawing/2014/main" id="{722283F1-A894-440C-9DE8-928EC9B6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upa 107">
            <a:extLst>
              <a:ext uri="{FF2B5EF4-FFF2-40B4-BE49-F238E27FC236}">
                <a16:creationId xmlns:a16="http://schemas.microsoft.com/office/drawing/2014/main" id="{52CF170C-0084-4531-A041-71C8F4C5BB26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6" y="1968153"/>
            <a:ext cx="539940" cy="540000"/>
            <a:chOff x="1028546" y="3904128"/>
            <a:chExt cx="1008000" cy="1008112"/>
          </a:xfrm>
        </p:grpSpPr>
        <p:sp>
          <p:nvSpPr>
            <p:cNvPr id="109" name="Owal 108">
              <a:extLst>
                <a:ext uri="{FF2B5EF4-FFF2-40B4-BE49-F238E27FC236}">
                  <a16:creationId xmlns:a16="http://schemas.microsoft.com/office/drawing/2014/main" id="{6173CCE3-6B5D-434E-9B69-575D08ED1271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0" name="Grafika 109" descr="Użytkownik">
              <a:extLst>
                <a:ext uri="{FF2B5EF4-FFF2-40B4-BE49-F238E27FC236}">
                  <a16:creationId xmlns:a16="http://schemas.microsoft.com/office/drawing/2014/main" id="{5465F980-B978-479F-AC25-12B8B04E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111" name="Grupa 110">
            <a:extLst>
              <a:ext uri="{FF2B5EF4-FFF2-40B4-BE49-F238E27FC236}">
                <a16:creationId xmlns:a16="http://schemas.microsoft.com/office/drawing/2014/main" id="{EA5E12D4-00A7-4EB8-B583-E234B4CE324E}"/>
              </a:ext>
            </a:extLst>
          </p:cNvPr>
          <p:cNvGrpSpPr>
            <a:grpSpLocks noChangeAspect="1"/>
          </p:cNvGrpSpPr>
          <p:nvPr/>
        </p:nvGrpSpPr>
        <p:grpSpPr>
          <a:xfrm>
            <a:off x="2135103" y="1968153"/>
            <a:ext cx="539940" cy="540000"/>
            <a:chOff x="3509566" y="3472205"/>
            <a:chExt cx="1008000" cy="1008112"/>
          </a:xfrm>
        </p:grpSpPr>
        <p:sp>
          <p:nvSpPr>
            <p:cNvPr id="112" name="Owal 111">
              <a:extLst>
                <a:ext uri="{FF2B5EF4-FFF2-40B4-BE49-F238E27FC236}">
                  <a16:creationId xmlns:a16="http://schemas.microsoft.com/office/drawing/2014/main" id="{57EDB593-042E-4EBB-A4AD-95266CC84A2D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3" name="Grafika 112" descr="Użytkownik">
              <a:extLst>
                <a:ext uri="{FF2B5EF4-FFF2-40B4-BE49-F238E27FC236}">
                  <a16:creationId xmlns:a16="http://schemas.microsoft.com/office/drawing/2014/main" id="{D25B09E4-BCA8-4472-A22D-2A8BEFD5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65CF65BD-F8F1-4CD9-A55B-5D5E903A91A4}"/>
              </a:ext>
            </a:extLst>
          </p:cNvPr>
          <p:cNvGrpSpPr>
            <a:grpSpLocks noChangeAspect="1"/>
          </p:cNvGrpSpPr>
          <p:nvPr/>
        </p:nvGrpSpPr>
        <p:grpSpPr>
          <a:xfrm>
            <a:off x="5979474" y="4934854"/>
            <a:ext cx="539940" cy="540000"/>
            <a:chOff x="2127232" y="2240868"/>
            <a:chExt cx="1008000" cy="1008112"/>
          </a:xfrm>
        </p:grpSpPr>
        <p:sp>
          <p:nvSpPr>
            <p:cNvPr id="115" name="Owal 114">
              <a:extLst>
                <a:ext uri="{FF2B5EF4-FFF2-40B4-BE49-F238E27FC236}">
                  <a16:creationId xmlns:a16="http://schemas.microsoft.com/office/drawing/2014/main" id="{89B7A9B4-3E61-4BFA-97F0-7658CF79A2F7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6" name="Grafika 115" descr="Użytkownik">
              <a:extLst>
                <a:ext uri="{FF2B5EF4-FFF2-40B4-BE49-F238E27FC236}">
                  <a16:creationId xmlns:a16="http://schemas.microsoft.com/office/drawing/2014/main" id="{7E80274F-E34F-482D-AFBE-C21C092E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117" name="Grupa 116">
            <a:extLst>
              <a:ext uri="{FF2B5EF4-FFF2-40B4-BE49-F238E27FC236}">
                <a16:creationId xmlns:a16="http://schemas.microsoft.com/office/drawing/2014/main" id="{AEF3AC9E-367B-42E9-8E6E-2CB08CDE8375}"/>
              </a:ext>
            </a:extLst>
          </p:cNvPr>
          <p:cNvGrpSpPr>
            <a:grpSpLocks noChangeAspect="1"/>
          </p:cNvGrpSpPr>
          <p:nvPr/>
        </p:nvGrpSpPr>
        <p:grpSpPr>
          <a:xfrm>
            <a:off x="6607300" y="4934854"/>
            <a:ext cx="539940" cy="540000"/>
            <a:chOff x="3509566" y="3472205"/>
            <a:chExt cx="1008000" cy="1008112"/>
          </a:xfrm>
        </p:grpSpPr>
        <p:sp>
          <p:nvSpPr>
            <p:cNvPr id="118" name="Owal 117">
              <a:extLst>
                <a:ext uri="{FF2B5EF4-FFF2-40B4-BE49-F238E27FC236}">
                  <a16:creationId xmlns:a16="http://schemas.microsoft.com/office/drawing/2014/main" id="{DA4F90FA-0ADB-4795-8235-AC01300D2228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9" name="Grafika 118" descr="Użytkownik">
              <a:extLst>
                <a:ext uri="{FF2B5EF4-FFF2-40B4-BE49-F238E27FC236}">
                  <a16:creationId xmlns:a16="http://schemas.microsoft.com/office/drawing/2014/main" id="{9089687C-97EB-4EC1-B435-93C576150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20" name="Grupa 119">
            <a:extLst>
              <a:ext uri="{FF2B5EF4-FFF2-40B4-BE49-F238E27FC236}">
                <a16:creationId xmlns:a16="http://schemas.microsoft.com/office/drawing/2014/main" id="{01C0859B-2425-4A6B-B994-F0DA6DAF7C01}"/>
              </a:ext>
            </a:extLst>
          </p:cNvPr>
          <p:cNvGrpSpPr>
            <a:grpSpLocks noChangeAspect="1"/>
          </p:cNvGrpSpPr>
          <p:nvPr/>
        </p:nvGrpSpPr>
        <p:grpSpPr>
          <a:xfrm>
            <a:off x="5343403" y="4350727"/>
            <a:ext cx="539940" cy="540000"/>
            <a:chOff x="1028546" y="3904128"/>
            <a:chExt cx="1008000" cy="1008112"/>
          </a:xfrm>
        </p:grpSpPr>
        <p:sp>
          <p:nvSpPr>
            <p:cNvPr id="121" name="Owal 120">
              <a:extLst>
                <a:ext uri="{FF2B5EF4-FFF2-40B4-BE49-F238E27FC236}">
                  <a16:creationId xmlns:a16="http://schemas.microsoft.com/office/drawing/2014/main" id="{85A82F02-70CC-4C8C-BBB5-086945428A9E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2" name="Grafika 121" descr="Użytkownik">
              <a:extLst>
                <a:ext uri="{FF2B5EF4-FFF2-40B4-BE49-F238E27FC236}">
                  <a16:creationId xmlns:a16="http://schemas.microsoft.com/office/drawing/2014/main" id="{45645574-F111-4A6B-A8DC-DDFD7A2E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123" name="Grupa 122">
            <a:extLst>
              <a:ext uri="{FF2B5EF4-FFF2-40B4-BE49-F238E27FC236}">
                <a16:creationId xmlns:a16="http://schemas.microsoft.com/office/drawing/2014/main" id="{3FB9E018-99A3-4BAD-90A4-66C06EC0C00C}"/>
              </a:ext>
            </a:extLst>
          </p:cNvPr>
          <p:cNvGrpSpPr>
            <a:grpSpLocks noChangeAspect="1"/>
          </p:cNvGrpSpPr>
          <p:nvPr/>
        </p:nvGrpSpPr>
        <p:grpSpPr>
          <a:xfrm>
            <a:off x="5331838" y="3766600"/>
            <a:ext cx="539940" cy="540000"/>
            <a:chOff x="1028546" y="3904128"/>
            <a:chExt cx="1008000" cy="1008112"/>
          </a:xfrm>
        </p:grpSpPr>
        <p:sp>
          <p:nvSpPr>
            <p:cNvPr id="124" name="Owal 123">
              <a:extLst>
                <a:ext uri="{FF2B5EF4-FFF2-40B4-BE49-F238E27FC236}">
                  <a16:creationId xmlns:a16="http://schemas.microsoft.com/office/drawing/2014/main" id="{62731ABA-C1CB-454D-8901-062C182D1617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5" name="Grafika 124" descr="Użytkownik">
              <a:extLst>
                <a:ext uri="{FF2B5EF4-FFF2-40B4-BE49-F238E27FC236}">
                  <a16:creationId xmlns:a16="http://schemas.microsoft.com/office/drawing/2014/main" id="{EB1763A3-AFDB-4221-A7EB-D1F00321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126" name="Grupa 125">
            <a:extLst>
              <a:ext uri="{FF2B5EF4-FFF2-40B4-BE49-F238E27FC236}">
                <a16:creationId xmlns:a16="http://schemas.microsoft.com/office/drawing/2014/main" id="{7B5E1D98-4715-437A-BBDF-67D8E9759028}"/>
              </a:ext>
            </a:extLst>
          </p:cNvPr>
          <p:cNvGrpSpPr>
            <a:grpSpLocks noChangeAspect="1"/>
          </p:cNvGrpSpPr>
          <p:nvPr/>
        </p:nvGrpSpPr>
        <p:grpSpPr>
          <a:xfrm>
            <a:off x="5320273" y="3168299"/>
            <a:ext cx="539940" cy="540000"/>
            <a:chOff x="1028546" y="3904128"/>
            <a:chExt cx="1008000" cy="1008112"/>
          </a:xfrm>
        </p:grpSpPr>
        <p:sp>
          <p:nvSpPr>
            <p:cNvPr id="127" name="Owal 126">
              <a:extLst>
                <a:ext uri="{FF2B5EF4-FFF2-40B4-BE49-F238E27FC236}">
                  <a16:creationId xmlns:a16="http://schemas.microsoft.com/office/drawing/2014/main" id="{DAC3718A-F136-414B-9108-F4BFCF4B71A3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8" name="Grafika 127" descr="Użytkownik">
              <a:extLst>
                <a:ext uri="{FF2B5EF4-FFF2-40B4-BE49-F238E27FC236}">
                  <a16:creationId xmlns:a16="http://schemas.microsoft.com/office/drawing/2014/main" id="{41AD289D-B837-462D-85D7-E2B5D768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132" name="Grupa 131">
            <a:extLst>
              <a:ext uri="{FF2B5EF4-FFF2-40B4-BE49-F238E27FC236}">
                <a16:creationId xmlns:a16="http://schemas.microsoft.com/office/drawing/2014/main" id="{1C7E9EAB-F365-425C-90CD-0803D3779A20}"/>
              </a:ext>
            </a:extLst>
          </p:cNvPr>
          <p:cNvGrpSpPr>
            <a:grpSpLocks noChangeAspect="1"/>
          </p:cNvGrpSpPr>
          <p:nvPr/>
        </p:nvGrpSpPr>
        <p:grpSpPr>
          <a:xfrm>
            <a:off x="5347280" y="4934854"/>
            <a:ext cx="539940" cy="540000"/>
            <a:chOff x="1028546" y="3904128"/>
            <a:chExt cx="1008000" cy="1008112"/>
          </a:xfrm>
        </p:grpSpPr>
        <p:sp>
          <p:nvSpPr>
            <p:cNvPr id="133" name="Owal 132">
              <a:extLst>
                <a:ext uri="{FF2B5EF4-FFF2-40B4-BE49-F238E27FC236}">
                  <a16:creationId xmlns:a16="http://schemas.microsoft.com/office/drawing/2014/main" id="{333C45A0-9492-420A-8E9E-340F2C4E0567}"/>
                </a:ext>
              </a:extLst>
            </p:cNvPr>
            <p:cNvSpPr/>
            <p:nvPr/>
          </p:nvSpPr>
          <p:spPr>
            <a:xfrm>
              <a:off x="1028546" y="390412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4" name="Grafika 133" descr="Użytkownik">
              <a:extLst>
                <a:ext uri="{FF2B5EF4-FFF2-40B4-BE49-F238E27FC236}">
                  <a16:creationId xmlns:a16="http://schemas.microsoft.com/office/drawing/2014/main" id="{706C091D-B6A0-4519-842C-6DCB7A1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0555" y="3904128"/>
              <a:ext cx="914400" cy="914400"/>
            </a:xfrm>
            <a:prstGeom prst="rect">
              <a:avLst/>
            </a:prstGeom>
          </p:spPr>
        </p:pic>
      </p:grpSp>
      <p:grpSp>
        <p:nvGrpSpPr>
          <p:cNvPr id="135" name="Grupa 134">
            <a:extLst>
              <a:ext uri="{FF2B5EF4-FFF2-40B4-BE49-F238E27FC236}">
                <a16:creationId xmlns:a16="http://schemas.microsoft.com/office/drawing/2014/main" id="{6E42F53D-A531-4478-A17F-892641C4EECB}"/>
              </a:ext>
            </a:extLst>
          </p:cNvPr>
          <p:cNvGrpSpPr>
            <a:grpSpLocks noChangeAspect="1"/>
          </p:cNvGrpSpPr>
          <p:nvPr/>
        </p:nvGrpSpPr>
        <p:grpSpPr>
          <a:xfrm>
            <a:off x="6607300" y="4350727"/>
            <a:ext cx="539940" cy="540000"/>
            <a:chOff x="3509566" y="3472205"/>
            <a:chExt cx="1008000" cy="1008112"/>
          </a:xfrm>
        </p:grpSpPr>
        <p:sp>
          <p:nvSpPr>
            <p:cNvPr id="136" name="Owal 135">
              <a:extLst>
                <a:ext uri="{FF2B5EF4-FFF2-40B4-BE49-F238E27FC236}">
                  <a16:creationId xmlns:a16="http://schemas.microsoft.com/office/drawing/2014/main" id="{A7577D4F-55EB-4D02-94C9-9864C2512B9C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7" name="Grafika 136" descr="Użytkownik">
              <a:extLst>
                <a:ext uri="{FF2B5EF4-FFF2-40B4-BE49-F238E27FC236}">
                  <a16:creationId xmlns:a16="http://schemas.microsoft.com/office/drawing/2014/main" id="{48FCF4E6-81D6-4B7A-BDCF-5BB83E28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38" name="Grupa 137">
            <a:extLst>
              <a:ext uri="{FF2B5EF4-FFF2-40B4-BE49-F238E27FC236}">
                <a16:creationId xmlns:a16="http://schemas.microsoft.com/office/drawing/2014/main" id="{5DE05630-501B-45FB-97AE-9D33F142812A}"/>
              </a:ext>
            </a:extLst>
          </p:cNvPr>
          <p:cNvGrpSpPr>
            <a:grpSpLocks noChangeAspect="1"/>
          </p:cNvGrpSpPr>
          <p:nvPr/>
        </p:nvGrpSpPr>
        <p:grpSpPr>
          <a:xfrm>
            <a:off x="6619154" y="3760530"/>
            <a:ext cx="539940" cy="540000"/>
            <a:chOff x="3509566" y="3472205"/>
            <a:chExt cx="1008000" cy="1008112"/>
          </a:xfrm>
        </p:grpSpPr>
        <p:sp>
          <p:nvSpPr>
            <p:cNvPr id="139" name="Owal 138">
              <a:extLst>
                <a:ext uri="{FF2B5EF4-FFF2-40B4-BE49-F238E27FC236}">
                  <a16:creationId xmlns:a16="http://schemas.microsoft.com/office/drawing/2014/main" id="{E3DC1645-C984-492A-9E0B-FD0374F70F54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0" name="Grafika 139" descr="Użytkownik">
              <a:extLst>
                <a:ext uri="{FF2B5EF4-FFF2-40B4-BE49-F238E27FC236}">
                  <a16:creationId xmlns:a16="http://schemas.microsoft.com/office/drawing/2014/main" id="{3F1C98AA-788C-4BFF-B234-0ACB936C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41" name="Grupa 140">
            <a:extLst>
              <a:ext uri="{FF2B5EF4-FFF2-40B4-BE49-F238E27FC236}">
                <a16:creationId xmlns:a16="http://schemas.microsoft.com/office/drawing/2014/main" id="{0DBC0EB8-5A56-40E0-BFAF-9360FB6D5009}"/>
              </a:ext>
            </a:extLst>
          </p:cNvPr>
          <p:cNvGrpSpPr>
            <a:grpSpLocks noChangeAspect="1"/>
          </p:cNvGrpSpPr>
          <p:nvPr/>
        </p:nvGrpSpPr>
        <p:grpSpPr>
          <a:xfrm>
            <a:off x="6619154" y="3168299"/>
            <a:ext cx="539940" cy="540000"/>
            <a:chOff x="3509566" y="3472205"/>
            <a:chExt cx="1008000" cy="1008112"/>
          </a:xfrm>
        </p:grpSpPr>
        <p:sp>
          <p:nvSpPr>
            <p:cNvPr id="142" name="Owal 141">
              <a:extLst>
                <a:ext uri="{FF2B5EF4-FFF2-40B4-BE49-F238E27FC236}">
                  <a16:creationId xmlns:a16="http://schemas.microsoft.com/office/drawing/2014/main" id="{B73E5539-219C-4350-A8BE-7B9F181CE0AD}"/>
                </a:ext>
              </a:extLst>
            </p:cNvPr>
            <p:cNvSpPr/>
            <p:nvPr/>
          </p:nvSpPr>
          <p:spPr>
            <a:xfrm>
              <a:off x="3509566" y="3472205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3" name="Grafika 142" descr="Użytkownik">
              <a:extLst>
                <a:ext uri="{FF2B5EF4-FFF2-40B4-BE49-F238E27FC236}">
                  <a16:creationId xmlns:a16="http://schemas.microsoft.com/office/drawing/2014/main" id="{B5805A32-8CDC-4727-9C66-22E84242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8832" y="3472205"/>
              <a:ext cx="914400" cy="914400"/>
            </a:xfrm>
            <a:prstGeom prst="rect">
              <a:avLst/>
            </a:prstGeom>
          </p:spPr>
        </p:pic>
      </p:grpSp>
      <p:grpSp>
        <p:nvGrpSpPr>
          <p:cNvPr id="147" name="Grupa 146">
            <a:extLst>
              <a:ext uri="{FF2B5EF4-FFF2-40B4-BE49-F238E27FC236}">
                <a16:creationId xmlns:a16="http://schemas.microsoft.com/office/drawing/2014/main" id="{F48CF01E-89CB-4EF7-8F40-BB733B3495F1}"/>
              </a:ext>
            </a:extLst>
          </p:cNvPr>
          <p:cNvGrpSpPr>
            <a:grpSpLocks noChangeAspect="1"/>
          </p:cNvGrpSpPr>
          <p:nvPr/>
        </p:nvGrpSpPr>
        <p:grpSpPr>
          <a:xfrm>
            <a:off x="5966668" y="4344657"/>
            <a:ext cx="539940" cy="540000"/>
            <a:chOff x="2127232" y="2240868"/>
            <a:chExt cx="1008000" cy="1008112"/>
          </a:xfrm>
        </p:grpSpPr>
        <p:sp>
          <p:nvSpPr>
            <p:cNvPr id="148" name="Owal 147">
              <a:extLst>
                <a:ext uri="{FF2B5EF4-FFF2-40B4-BE49-F238E27FC236}">
                  <a16:creationId xmlns:a16="http://schemas.microsoft.com/office/drawing/2014/main" id="{576D5A6A-F013-4CC1-B1E6-84FDD73AF6E3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9" name="Grafika 148" descr="Użytkownik">
              <a:extLst>
                <a:ext uri="{FF2B5EF4-FFF2-40B4-BE49-F238E27FC236}">
                  <a16:creationId xmlns:a16="http://schemas.microsoft.com/office/drawing/2014/main" id="{0299AE92-2C94-4E13-9D6A-1EBB95A5A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150" name="Grupa 149">
            <a:extLst>
              <a:ext uri="{FF2B5EF4-FFF2-40B4-BE49-F238E27FC236}">
                <a16:creationId xmlns:a16="http://schemas.microsoft.com/office/drawing/2014/main" id="{617C7646-CD52-482B-B071-B2B8464B4E3F}"/>
              </a:ext>
            </a:extLst>
          </p:cNvPr>
          <p:cNvGrpSpPr>
            <a:grpSpLocks noChangeAspect="1"/>
          </p:cNvGrpSpPr>
          <p:nvPr/>
        </p:nvGrpSpPr>
        <p:grpSpPr>
          <a:xfrm>
            <a:off x="5974346" y="3760530"/>
            <a:ext cx="539940" cy="540000"/>
            <a:chOff x="2127232" y="2240868"/>
            <a:chExt cx="1008000" cy="1008112"/>
          </a:xfrm>
        </p:grpSpPr>
        <p:sp>
          <p:nvSpPr>
            <p:cNvPr id="151" name="Owal 150">
              <a:extLst>
                <a:ext uri="{FF2B5EF4-FFF2-40B4-BE49-F238E27FC236}">
                  <a16:creationId xmlns:a16="http://schemas.microsoft.com/office/drawing/2014/main" id="{5DFBE218-63DF-4412-BF44-D3B3438267B2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52" name="Grafika 151" descr="Użytkownik">
              <a:extLst>
                <a:ext uri="{FF2B5EF4-FFF2-40B4-BE49-F238E27FC236}">
                  <a16:creationId xmlns:a16="http://schemas.microsoft.com/office/drawing/2014/main" id="{8D459EF7-0AAC-4F3D-AD22-934D284A1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153" name="Grupa 152">
            <a:extLst>
              <a:ext uri="{FF2B5EF4-FFF2-40B4-BE49-F238E27FC236}">
                <a16:creationId xmlns:a16="http://schemas.microsoft.com/office/drawing/2014/main" id="{FA5EF90F-2A6F-4424-98E5-3724713C0560}"/>
              </a:ext>
            </a:extLst>
          </p:cNvPr>
          <p:cNvGrpSpPr>
            <a:grpSpLocks noChangeAspect="1"/>
          </p:cNvGrpSpPr>
          <p:nvPr/>
        </p:nvGrpSpPr>
        <p:grpSpPr>
          <a:xfrm>
            <a:off x="5991737" y="3168299"/>
            <a:ext cx="539940" cy="540000"/>
            <a:chOff x="2127232" y="2240868"/>
            <a:chExt cx="1008000" cy="1008112"/>
          </a:xfrm>
        </p:grpSpPr>
        <p:sp>
          <p:nvSpPr>
            <p:cNvPr id="154" name="Owal 153">
              <a:extLst>
                <a:ext uri="{FF2B5EF4-FFF2-40B4-BE49-F238E27FC236}">
                  <a16:creationId xmlns:a16="http://schemas.microsoft.com/office/drawing/2014/main" id="{406C4476-FF9E-443C-8000-61A5EE13CCE7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55" name="Grafika 154" descr="Użytkownik">
              <a:extLst>
                <a:ext uri="{FF2B5EF4-FFF2-40B4-BE49-F238E27FC236}">
                  <a16:creationId xmlns:a16="http://schemas.microsoft.com/office/drawing/2014/main" id="{8DA687DC-0642-488B-A40F-E1895DEC5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sp>
        <p:nvSpPr>
          <p:cNvPr id="3" name="Prostokąt 2">
            <a:extLst>
              <a:ext uri="{FF2B5EF4-FFF2-40B4-BE49-F238E27FC236}">
                <a16:creationId xmlns:a16="http://schemas.microsoft.com/office/drawing/2014/main" id="{9E3A1E9C-24C1-477F-AA88-0CF745A7FEB6}"/>
              </a:ext>
            </a:extLst>
          </p:cNvPr>
          <p:cNvSpPr/>
          <p:nvPr/>
        </p:nvSpPr>
        <p:spPr>
          <a:xfrm>
            <a:off x="683568" y="1888707"/>
            <a:ext cx="2127977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6" name="Prostokąt 155">
            <a:extLst>
              <a:ext uri="{FF2B5EF4-FFF2-40B4-BE49-F238E27FC236}">
                <a16:creationId xmlns:a16="http://schemas.microsoft.com/office/drawing/2014/main" id="{A9A23FB0-5773-4A15-9201-823B4F2F4642}"/>
              </a:ext>
            </a:extLst>
          </p:cNvPr>
          <p:cNvSpPr/>
          <p:nvPr/>
        </p:nvSpPr>
        <p:spPr>
          <a:xfrm>
            <a:off x="2915816" y="1894269"/>
            <a:ext cx="2127977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7" name="Prostokąt 156">
            <a:extLst>
              <a:ext uri="{FF2B5EF4-FFF2-40B4-BE49-F238E27FC236}">
                <a16:creationId xmlns:a16="http://schemas.microsoft.com/office/drawing/2014/main" id="{1A5F194C-171A-49A0-9315-B5A9E9E920D5}"/>
              </a:ext>
            </a:extLst>
          </p:cNvPr>
          <p:cNvSpPr/>
          <p:nvPr/>
        </p:nvSpPr>
        <p:spPr>
          <a:xfrm>
            <a:off x="5180327" y="1887579"/>
            <a:ext cx="2127977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FC0E49E-F2B5-473A-9F79-17D978D52D09}"/>
              </a:ext>
            </a:extLst>
          </p:cNvPr>
          <p:cNvSpPr txBox="1"/>
          <p:nvPr/>
        </p:nvSpPr>
        <p:spPr>
          <a:xfrm>
            <a:off x="7333373" y="4628355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/>
              <a:t>…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AA26B40-15C5-460F-A80F-E53EBEB813C2}"/>
              </a:ext>
            </a:extLst>
          </p:cNvPr>
          <p:cNvSpPr txBox="1"/>
          <p:nvPr/>
        </p:nvSpPr>
        <p:spPr>
          <a:xfrm>
            <a:off x="1938090" y="6218148"/>
            <a:ext cx="1906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polarization</a:t>
            </a:r>
          </a:p>
        </p:txBody>
      </p:sp>
      <p:sp>
        <p:nvSpPr>
          <p:cNvPr id="11" name="Nawias klamrowy zamykający 10">
            <a:extLst>
              <a:ext uri="{FF2B5EF4-FFF2-40B4-BE49-F238E27FC236}">
                <a16:creationId xmlns:a16="http://schemas.microsoft.com/office/drawing/2014/main" id="{E5E746D6-FD1E-4005-9868-1DEA224CC267}"/>
              </a:ext>
            </a:extLst>
          </p:cNvPr>
          <p:cNvSpPr/>
          <p:nvPr/>
        </p:nvSpPr>
        <p:spPr>
          <a:xfrm rot="5400000">
            <a:off x="2695202" y="3771533"/>
            <a:ext cx="392389" cy="4304791"/>
          </a:xfrm>
          <a:prstGeom prst="rightBrace">
            <a:avLst>
              <a:gd name="adj1" fmla="val 8333"/>
              <a:gd name="adj2" fmla="val 5049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8" name="pole tekstowe 157">
            <a:extLst>
              <a:ext uri="{FF2B5EF4-FFF2-40B4-BE49-F238E27FC236}">
                <a16:creationId xmlns:a16="http://schemas.microsoft.com/office/drawing/2014/main" id="{01426EFA-038A-45D6-8A3D-BC41B4B43B9A}"/>
              </a:ext>
            </a:extLst>
          </p:cNvPr>
          <p:cNvSpPr txBox="1"/>
          <p:nvPr/>
        </p:nvSpPr>
        <p:spPr>
          <a:xfrm>
            <a:off x="827584" y="1096742"/>
            <a:ext cx="264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Average opinion</a:t>
            </a:r>
            <a:r>
              <a:rPr lang="pl-PL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2" name="Grupa 161">
            <a:extLst>
              <a:ext uri="{FF2B5EF4-FFF2-40B4-BE49-F238E27FC236}">
                <a16:creationId xmlns:a16="http://schemas.microsoft.com/office/drawing/2014/main" id="{038E2BB0-B5C8-4CBF-9E7B-FD0D0005DD4C}"/>
              </a:ext>
            </a:extLst>
          </p:cNvPr>
          <p:cNvGrpSpPr>
            <a:grpSpLocks noChangeAspect="1"/>
          </p:cNvGrpSpPr>
          <p:nvPr/>
        </p:nvGrpSpPr>
        <p:grpSpPr>
          <a:xfrm>
            <a:off x="3491880" y="1081861"/>
            <a:ext cx="539940" cy="540000"/>
            <a:chOff x="2127232" y="2240868"/>
            <a:chExt cx="1008000" cy="1008112"/>
          </a:xfrm>
        </p:grpSpPr>
        <p:sp>
          <p:nvSpPr>
            <p:cNvPr id="163" name="Owal 162">
              <a:extLst>
                <a:ext uri="{FF2B5EF4-FFF2-40B4-BE49-F238E27FC236}">
                  <a16:creationId xmlns:a16="http://schemas.microsoft.com/office/drawing/2014/main" id="{53F36F4C-FA9E-485E-B9E6-63D8BBA90027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64" name="Grafika 163" descr="Użytkownik">
              <a:extLst>
                <a:ext uri="{FF2B5EF4-FFF2-40B4-BE49-F238E27FC236}">
                  <a16:creationId xmlns:a16="http://schemas.microsoft.com/office/drawing/2014/main" id="{E9C87BFC-382D-48BE-88A3-4E2600026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195" name="Grupa 194">
            <a:extLst>
              <a:ext uri="{FF2B5EF4-FFF2-40B4-BE49-F238E27FC236}">
                <a16:creationId xmlns:a16="http://schemas.microsoft.com/office/drawing/2014/main" id="{7D59C73B-7FC4-44AA-86F0-99448C035F22}"/>
              </a:ext>
            </a:extLst>
          </p:cNvPr>
          <p:cNvGrpSpPr>
            <a:grpSpLocks noChangeAspect="1"/>
          </p:cNvGrpSpPr>
          <p:nvPr/>
        </p:nvGrpSpPr>
        <p:grpSpPr>
          <a:xfrm>
            <a:off x="8426299" y="4861700"/>
            <a:ext cx="539940" cy="540000"/>
            <a:chOff x="2127232" y="2240868"/>
            <a:chExt cx="1008000" cy="1008112"/>
          </a:xfrm>
        </p:grpSpPr>
        <p:sp>
          <p:nvSpPr>
            <p:cNvPr id="196" name="Owal 195">
              <a:extLst>
                <a:ext uri="{FF2B5EF4-FFF2-40B4-BE49-F238E27FC236}">
                  <a16:creationId xmlns:a16="http://schemas.microsoft.com/office/drawing/2014/main" id="{EC10F056-E58C-41E5-9AF5-254E6167288C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7" name="Grafika 196" descr="Użytkownik">
              <a:extLst>
                <a:ext uri="{FF2B5EF4-FFF2-40B4-BE49-F238E27FC236}">
                  <a16:creationId xmlns:a16="http://schemas.microsoft.com/office/drawing/2014/main" id="{49A372C1-5FB5-4376-9C5A-E65EEF11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198" name="Grupa 197">
            <a:extLst>
              <a:ext uri="{FF2B5EF4-FFF2-40B4-BE49-F238E27FC236}">
                <a16:creationId xmlns:a16="http://schemas.microsoft.com/office/drawing/2014/main" id="{B8D33A02-22DF-41B4-902D-3AAB3694F595}"/>
              </a:ext>
            </a:extLst>
          </p:cNvPr>
          <p:cNvGrpSpPr>
            <a:grpSpLocks noChangeAspect="1"/>
          </p:cNvGrpSpPr>
          <p:nvPr/>
        </p:nvGrpSpPr>
        <p:grpSpPr>
          <a:xfrm>
            <a:off x="8413493" y="4271503"/>
            <a:ext cx="539940" cy="540000"/>
            <a:chOff x="2127232" y="2240868"/>
            <a:chExt cx="1008000" cy="1008112"/>
          </a:xfrm>
        </p:grpSpPr>
        <p:sp>
          <p:nvSpPr>
            <p:cNvPr id="199" name="Owal 198">
              <a:extLst>
                <a:ext uri="{FF2B5EF4-FFF2-40B4-BE49-F238E27FC236}">
                  <a16:creationId xmlns:a16="http://schemas.microsoft.com/office/drawing/2014/main" id="{8AA64457-CC6E-4E90-B5C2-4ECB7A32FC9B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0" name="Grafika 199" descr="Użytkownik">
              <a:extLst>
                <a:ext uri="{FF2B5EF4-FFF2-40B4-BE49-F238E27FC236}">
                  <a16:creationId xmlns:a16="http://schemas.microsoft.com/office/drawing/2014/main" id="{E32F0E31-75D0-435A-A4DD-546EF242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01" name="Grupa 200">
            <a:extLst>
              <a:ext uri="{FF2B5EF4-FFF2-40B4-BE49-F238E27FC236}">
                <a16:creationId xmlns:a16="http://schemas.microsoft.com/office/drawing/2014/main" id="{8C593283-36FB-47D0-BD27-FAF9D509AA14}"/>
              </a:ext>
            </a:extLst>
          </p:cNvPr>
          <p:cNvGrpSpPr>
            <a:grpSpLocks noChangeAspect="1"/>
          </p:cNvGrpSpPr>
          <p:nvPr/>
        </p:nvGrpSpPr>
        <p:grpSpPr>
          <a:xfrm>
            <a:off x="8421171" y="3687376"/>
            <a:ext cx="539940" cy="540000"/>
            <a:chOff x="2127232" y="2240868"/>
            <a:chExt cx="1008000" cy="1008112"/>
          </a:xfrm>
        </p:grpSpPr>
        <p:sp>
          <p:nvSpPr>
            <p:cNvPr id="202" name="Owal 201">
              <a:extLst>
                <a:ext uri="{FF2B5EF4-FFF2-40B4-BE49-F238E27FC236}">
                  <a16:creationId xmlns:a16="http://schemas.microsoft.com/office/drawing/2014/main" id="{B70B7AD8-08FD-4AA8-A9FA-368D9504E254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3" name="Grafika 202" descr="Użytkownik">
              <a:extLst>
                <a:ext uri="{FF2B5EF4-FFF2-40B4-BE49-F238E27FC236}">
                  <a16:creationId xmlns:a16="http://schemas.microsoft.com/office/drawing/2014/main" id="{AF93789B-F335-46BB-BD19-D48A0215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04" name="Grupa 203">
            <a:extLst>
              <a:ext uri="{FF2B5EF4-FFF2-40B4-BE49-F238E27FC236}">
                <a16:creationId xmlns:a16="http://schemas.microsoft.com/office/drawing/2014/main" id="{932EBC51-C0C4-4FBA-982B-67241729C111}"/>
              </a:ext>
            </a:extLst>
          </p:cNvPr>
          <p:cNvGrpSpPr>
            <a:grpSpLocks noChangeAspect="1"/>
          </p:cNvGrpSpPr>
          <p:nvPr/>
        </p:nvGrpSpPr>
        <p:grpSpPr>
          <a:xfrm>
            <a:off x="8438562" y="3095145"/>
            <a:ext cx="539940" cy="540000"/>
            <a:chOff x="2127232" y="2240868"/>
            <a:chExt cx="1008000" cy="1008112"/>
          </a:xfrm>
        </p:grpSpPr>
        <p:sp>
          <p:nvSpPr>
            <p:cNvPr id="205" name="Owal 204">
              <a:extLst>
                <a:ext uri="{FF2B5EF4-FFF2-40B4-BE49-F238E27FC236}">
                  <a16:creationId xmlns:a16="http://schemas.microsoft.com/office/drawing/2014/main" id="{E57A0F3A-65D9-4902-85DA-AD1F9D6A65F4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6" name="Grafika 205" descr="Użytkownik">
              <a:extLst>
                <a:ext uri="{FF2B5EF4-FFF2-40B4-BE49-F238E27FC236}">
                  <a16:creationId xmlns:a16="http://schemas.microsoft.com/office/drawing/2014/main" id="{ACE0BEE9-E085-4DCE-B04F-690BBC5E6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07" name="Grupa 206">
            <a:extLst>
              <a:ext uri="{FF2B5EF4-FFF2-40B4-BE49-F238E27FC236}">
                <a16:creationId xmlns:a16="http://schemas.microsoft.com/office/drawing/2014/main" id="{84032A09-02F1-43E9-B171-C31220C90B64}"/>
              </a:ext>
            </a:extLst>
          </p:cNvPr>
          <p:cNvGrpSpPr>
            <a:grpSpLocks noChangeAspect="1"/>
          </p:cNvGrpSpPr>
          <p:nvPr/>
        </p:nvGrpSpPr>
        <p:grpSpPr>
          <a:xfrm>
            <a:off x="8427090" y="2477014"/>
            <a:ext cx="539940" cy="540000"/>
            <a:chOff x="2127232" y="2240868"/>
            <a:chExt cx="1008000" cy="1008112"/>
          </a:xfrm>
        </p:grpSpPr>
        <p:sp>
          <p:nvSpPr>
            <p:cNvPr id="208" name="Owal 207">
              <a:extLst>
                <a:ext uri="{FF2B5EF4-FFF2-40B4-BE49-F238E27FC236}">
                  <a16:creationId xmlns:a16="http://schemas.microsoft.com/office/drawing/2014/main" id="{F7271F71-A3BB-4B82-93F5-884C617FFBCB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9" name="Grafika 208" descr="Użytkownik">
              <a:extLst>
                <a:ext uri="{FF2B5EF4-FFF2-40B4-BE49-F238E27FC236}">
                  <a16:creationId xmlns:a16="http://schemas.microsoft.com/office/drawing/2014/main" id="{E3CF6CD3-ED55-46C5-9F11-76FA214A8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10" name="Grupa 209">
            <a:extLst>
              <a:ext uri="{FF2B5EF4-FFF2-40B4-BE49-F238E27FC236}">
                <a16:creationId xmlns:a16="http://schemas.microsoft.com/office/drawing/2014/main" id="{CF543FA7-0D3F-4BB2-817C-A1647A8226CA}"/>
              </a:ext>
            </a:extLst>
          </p:cNvPr>
          <p:cNvGrpSpPr>
            <a:grpSpLocks noChangeAspect="1"/>
          </p:cNvGrpSpPr>
          <p:nvPr/>
        </p:nvGrpSpPr>
        <p:grpSpPr>
          <a:xfrm>
            <a:off x="8414284" y="1886817"/>
            <a:ext cx="539940" cy="540000"/>
            <a:chOff x="2127232" y="2240868"/>
            <a:chExt cx="1008000" cy="1008112"/>
          </a:xfrm>
        </p:grpSpPr>
        <p:sp>
          <p:nvSpPr>
            <p:cNvPr id="211" name="Owal 210">
              <a:extLst>
                <a:ext uri="{FF2B5EF4-FFF2-40B4-BE49-F238E27FC236}">
                  <a16:creationId xmlns:a16="http://schemas.microsoft.com/office/drawing/2014/main" id="{75FBE1F9-4C6B-4EC7-9BB9-0470075ABE98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2" name="Grafika 211" descr="Użytkownik">
              <a:extLst>
                <a:ext uri="{FF2B5EF4-FFF2-40B4-BE49-F238E27FC236}">
                  <a16:creationId xmlns:a16="http://schemas.microsoft.com/office/drawing/2014/main" id="{188468F8-48EC-44A2-BE57-BC0B7258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13" name="Grupa 212">
            <a:extLst>
              <a:ext uri="{FF2B5EF4-FFF2-40B4-BE49-F238E27FC236}">
                <a16:creationId xmlns:a16="http://schemas.microsoft.com/office/drawing/2014/main" id="{18991432-29F8-4CAA-A7C1-FD7AB50242B6}"/>
              </a:ext>
            </a:extLst>
          </p:cNvPr>
          <p:cNvGrpSpPr>
            <a:grpSpLocks noChangeAspect="1"/>
          </p:cNvGrpSpPr>
          <p:nvPr/>
        </p:nvGrpSpPr>
        <p:grpSpPr>
          <a:xfrm>
            <a:off x="8421962" y="1302690"/>
            <a:ext cx="539940" cy="540000"/>
            <a:chOff x="2127232" y="2240868"/>
            <a:chExt cx="1008000" cy="1008112"/>
          </a:xfrm>
        </p:grpSpPr>
        <p:sp>
          <p:nvSpPr>
            <p:cNvPr id="214" name="Owal 213">
              <a:extLst>
                <a:ext uri="{FF2B5EF4-FFF2-40B4-BE49-F238E27FC236}">
                  <a16:creationId xmlns:a16="http://schemas.microsoft.com/office/drawing/2014/main" id="{67D9ADE8-371A-43E6-963F-F58918E06A19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5" name="Grafika 214" descr="Użytkownik">
              <a:extLst>
                <a:ext uri="{FF2B5EF4-FFF2-40B4-BE49-F238E27FC236}">
                  <a16:creationId xmlns:a16="http://schemas.microsoft.com/office/drawing/2014/main" id="{610D8AC6-7AA6-47D3-9970-C8AF4DD7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16" name="Grupa 215">
            <a:extLst>
              <a:ext uri="{FF2B5EF4-FFF2-40B4-BE49-F238E27FC236}">
                <a16:creationId xmlns:a16="http://schemas.microsoft.com/office/drawing/2014/main" id="{30E3C637-2321-480E-B9DA-F844D0EB348A}"/>
              </a:ext>
            </a:extLst>
          </p:cNvPr>
          <p:cNvGrpSpPr>
            <a:grpSpLocks noChangeAspect="1"/>
          </p:cNvGrpSpPr>
          <p:nvPr/>
        </p:nvGrpSpPr>
        <p:grpSpPr>
          <a:xfrm>
            <a:off x="8439353" y="710459"/>
            <a:ext cx="539940" cy="540000"/>
            <a:chOff x="2127232" y="2240868"/>
            <a:chExt cx="1008000" cy="1008112"/>
          </a:xfrm>
        </p:grpSpPr>
        <p:sp>
          <p:nvSpPr>
            <p:cNvPr id="217" name="Owal 216">
              <a:extLst>
                <a:ext uri="{FF2B5EF4-FFF2-40B4-BE49-F238E27FC236}">
                  <a16:creationId xmlns:a16="http://schemas.microsoft.com/office/drawing/2014/main" id="{439D56BB-E9B1-4951-85F3-4A422C949C10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8" name="Grafika 217" descr="Użytkownik">
              <a:extLst>
                <a:ext uri="{FF2B5EF4-FFF2-40B4-BE49-F238E27FC236}">
                  <a16:creationId xmlns:a16="http://schemas.microsoft.com/office/drawing/2014/main" id="{068C8B95-D310-4A87-A3BA-8DBDC078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19" name="Grupa 218">
            <a:extLst>
              <a:ext uri="{FF2B5EF4-FFF2-40B4-BE49-F238E27FC236}">
                <a16:creationId xmlns:a16="http://schemas.microsoft.com/office/drawing/2014/main" id="{6898425B-B665-4CD8-9F68-9883560DC785}"/>
              </a:ext>
            </a:extLst>
          </p:cNvPr>
          <p:cNvGrpSpPr>
            <a:grpSpLocks noChangeAspect="1"/>
          </p:cNvGrpSpPr>
          <p:nvPr/>
        </p:nvGrpSpPr>
        <p:grpSpPr>
          <a:xfrm>
            <a:off x="8421389" y="116632"/>
            <a:ext cx="539940" cy="540000"/>
            <a:chOff x="2127232" y="2240868"/>
            <a:chExt cx="1008000" cy="1008112"/>
          </a:xfrm>
        </p:grpSpPr>
        <p:sp>
          <p:nvSpPr>
            <p:cNvPr id="220" name="Owal 219">
              <a:extLst>
                <a:ext uri="{FF2B5EF4-FFF2-40B4-BE49-F238E27FC236}">
                  <a16:creationId xmlns:a16="http://schemas.microsoft.com/office/drawing/2014/main" id="{0833FF86-1822-4022-8F49-56CB1E184BE5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1" name="Grafika 220" descr="Użytkownik">
              <a:extLst>
                <a:ext uri="{FF2B5EF4-FFF2-40B4-BE49-F238E27FC236}">
                  <a16:creationId xmlns:a16="http://schemas.microsoft.com/office/drawing/2014/main" id="{F2F3A27F-6DA8-4B85-9E34-3E2D9A357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22" name="Grupa 221">
            <a:extLst>
              <a:ext uri="{FF2B5EF4-FFF2-40B4-BE49-F238E27FC236}">
                <a16:creationId xmlns:a16="http://schemas.microsoft.com/office/drawing/2014/main" id="{1FEA8497-07D9-4AE8-AAA6-29C1F1A62917}"/>
              </a:ext>
            </a:extLst>
          </p:cNvPr>
          <p:cNvGrpSpPr>
            <a:grpSpLocks noChangeAspect="1"/>
          </p:cNvGrpSpPr>
          <p:nvPr/>
        </p:nvGrpSpPr>
        <p:grpSpPr>
          <a:xfrm>
            <a:off x="8413721" y="6614097"/>
            <a:ext cx="539940" cy="540000"/>
            <a:chOff x="2127232" y="2240868"/>
            <a:chExt cx="1008000" cy="1008112"/>
          </a:xfrm>
        </p:grpSpPr>
        <p:sp>
          <p:nvSpPr>
            <p:cNvPr id="223" name="Owal 222">
              <a:extLst>
                <a:ext uri="{FF2B5EF4-FFF2-40B4-BE49-F238E27FC236}">
                  <a16:creationId xmlns:a16="http://schemas.microsoft.com/office/drawing/2014/main" id="{D54602DF-D5D9-4CE3-88D7-AC911A4841D3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4" name="Grafika 223" descr="Użytkownik">
              <a:extLst>
                <a:ext uri="{FF2B5EF4-FFF2-40B4-BE49-F238E27FC236}">
                  <a16:creationId xmlns:a16="http://schemas.microsoft.com/office/drawing/2014/main" id="{2395D13F-C76B-431C-B437-8C794CA6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25" name="Grupa 224">
            <a:extLst>
              <a:ext uri="{FF2B5EF4-FFF2-40B4-BE49-F238E27FC236}">
                <a16:creationId xmlns:a16="http://schemas.microsoft.com/office/drawing/2014/main" id="{B7DF7025-2452-4ED6-B994-556DB7BD8951}"/>
              </a:ext>
            </a:extLst>
          </p:cNvPr>
          <p:cNvGrpSpPr>
            <a:grpSpLocks noChangeAspect="1"/>
          </p:cNvGrpSpPr>
          <p:nvPr/>
        </p:nvGrpSpPr>
        <p:grpSpPr>
          <a:xfrm>
            <a:off x="8400915" y="6023900"/>
            <a:ext cx="539940" cy="540000"/>
            <a:chOff x="2127232" y="2240868"/>
            <a:chExt cx="1008000" cy="1008112"/>
          </a:xfrm>
        </p:grpSpPr>
        <p:sp>
          <p:nvSpPr>
            <p:cNvPr id="226" name="Owal 225">
              <a:extLst>
                <a:ext uri="{FF2B5EF4-FFF2-40B4-BE49-F238E27FC236}">
                  <a16:creationId xmlns:a16="http://schemas.microsoft.com/office/drawing/2014/main" id="{3E66E01B-7F8C-4395-9898-2F1206CA5AC5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7" name="Grafika 226" descr="Użytkownik">
              <a:extLst>
                <a:ext uri="{FF2B5EF4-FFF2-40B4-BE49-F238E27FC236}">
                  <a16:creationId xmlns:a16="http://schemas.microsoft.com/office/drawing/2014/main" id="{E60B349D-3B97-4951-A664-FDEE6DD3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  <p:grpSp>
        <p:nvGrpSpPr>
          <p:cNvPr id="228" name="Grupa 227">
            <a:extLst>
              <a:ext uri="{FF2B5EF4-FFF2-40B4-BE49-F238E27FC236}">
                <a16:creationId xmlns:a16="http://schemas.microsoft.com/office/drawing/2014/main" id="{4D3D0AFB-B036-4D42-A894-FA67406930EA}"/>
              </a:ext>
            </a:extLst>
          </p:cNvPr>
          <p:cNvGrpSpPr>
            <a:grpSpLocks noChangeAspect="1"/>
          </p:cNvGrpSpPr>
          <p:nvPr/>
        </p:nvGrpSpPr>
        <p:grpSpPr>
          <a:xfrm>
            <a:off x="8408593" y="5439773"/>
            <a:ext cx="539940" cy="540000"/>
            <a:chOff x="2127232" y="2240868"/>
            <a:chExt cx="1008000" cy="1008112"/>
          </a:xfrm>
        </p:grpSpPr>
        <p:sp>
          <p:nvSpPr>
            <p:cNvPr id="229" name="Owal 228">
              <a:extLst>
                <a:ext uri="{FF2B5EF4-FFF2-40B4-BE49-F238E27FC236}">
                  <a16:creationId xmlns:a16="http://schemas.microsoft.com/office/drawing/2014/main" id="{B959FC85-92A5-45E6-9E82-DE990A1D74DD}"/>
                </a:ext>
              </a:extLst>
            </p:cNvPr>
            <p:cNvSpPr/>
            <p:nvPr/>
          </p:nvSpPr>
          <p:spPr>
            <a:xfrm>
              <a:off x="2127232" y="2240868"/>
              <a:ext cx="1008000" cy="10081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0" name="Grafika 229" descr="Użytkownik">
              <a:extLst>
                <a:ext uri="{FF2B5EF4-FFF2-40B4-BE49-F238E27FC236}">
                  <a16:creationId xmlns:a16="http://schemas.microsoft.com/office/drawing/2014/main" id="{C0DAB16A-ADE1-48EE-932E-9B24BA035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4032" y="224086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536008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4B59595C-CF83-48C5-829D-6CC2E4576DDE}"/>
              </a:ext>
            </a:extLst>
          </p:cNvPr>
          <p:cNvSpPr/>
          <p:nvPr/>
        </p:nvSpPr>
        <p:spPr>
          <a:xfrm>
            <a:off x="611560" y="0"/>
            <a:ext cx="8532440" cy="688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), 6098</a:t>
            </a:r>
            <a:endParaRPr lang="pl-PL" dirty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774687" y="1052736"/>
            <a:ext cx="8262938" cy="4032448"/>
          </a:xfrm>
        </p:spPr>
        <p:txBody>
          <a:bodyPr/>
          <a:lstStyle/>
          <a:p>
            <a:r>
              <a:rPr lang="en-US" sz="4000" dirty="0"/>
              <a:t>Questions:</a:t>
            </a:r>
          </a:p>
          <a:p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Can strategic </a:t>
            </a:r>
            <a:r>
              <a:rPr lang="en-US" sz="4000" dirty="0" err="1"/>
              <a:t>anticonformity</a:t>
            </a:r>
            <a:r>
              <a:rPr lang="en-US" sz="4000" dirty="0"/>
              <a:t> depolarize the system?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Why is the system polarized?</a:t>
            </a:r>
            <a:endParaRPr lang="en-US" altLang="pl-PL" sz="4000" dirty="0"/>
          </a:p>
        </p:txBody>
      </p:sp>
    </p:spTree>
    <p:extLst>
      <p:ext uri="{BB962C8B-B14F-4D97-AF65-F5344CB8AC3E}">
        <p14:creationId xmlns:p14="http://schemas.microsoft.com/office/powerpoint/2010/main" val="1142844223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1052</Words>
  <Application>Microsoft Office PowerPoint</Application>
  <PresentationFormat>Pokaz na ekranie (4:3)</PresentationFormat>
  <Paragraphs>222</Paragraphs>
  <Slides>32</Slides>
  <Notes>25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</dc:title>
  <dc:creator>Aleksander Łukowicz</dc:creator>
  <cp:lastModifiedBy>Katarzyna Weron</cp:lastModifiedBy>
  <cp:revision>798</cp:revision>
  <dcterms:created xsi:type="dcterms:W3CDTF">2015-03-09T09:58:09Z</dcterms:created>
  <dcterms:modified xsi:type="dcterms:W3CDTF">2023-09-11T08:56:11Z</dcterms:modified>
</cp:coreProperties>
</file>